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2.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3.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4.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13" r:id="rId2"/>
    <p:sldMasterId id="2147483927" r:id="rId3"/>
    <p:sldMasterId id="2147483939" r:id="rId4"/>
    <p:sldMasterId id="2147483951" r:id="rId5"/>
  </p:sldMasterIdLst>
  <p:notesMasterIdLst>
    <p:notesMasterId r:id="rId17"/>
  </p:notesMasterIdLst>
  <p:handoutMasterIdLst>
    <p:handoutMasterId r:id="rId18"/>
  </p:handoutMasterIdLst>
  <p:sldIdLst>
    <p:sldId id="256" r:id="rId6"/>
    <p:sldId id="278" r:id="rId7"/>
    <p:sldId id="258" r:id="rId8"/>
    <p:sldId id="263" r:id="rId9"/>
    <p:sldId id="267" r:id="rId10"/>
    <p:sldId id="271" r:id="rId11"/>
    <p:sldId id="272" r:id="rId12"/>
    <p:sldId id="273" r:id="rId13"/>
    <p:sldId id="275" r:id="rId14"/>
    <p:sldId id="276"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1BA"/>
    <a:srgbClr val="000000"/>
    <a:srgbClr val="7029EC"/>
    <a:srgbClr val="6179FF"/>
    <a:srgbClr val="B0BCFF"/>
    <a:srgbClr val="5B3DB2"/>
    <a:srgbClr val="00ACA0"/>
    <a:srgbClr val="FF5C70"/>
    <a:srgbClr val="6882F9"/>
    <a:srgbClr val="FF57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559" autoAdjust="0"/>
  </p:normalViewPr>
  <p:slideViewPr>
    <p:cSldViewPr snapToGrid="0" snapToObjects="1">
      <p:cViewPr varScale="1">
        <p:scale>
          <a:sx n="56" d="100"/>
          <a:sy n="56" d="100"/>
        </p:scale>
        <p:origin x="1296" y="5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2" d="100"/>
          <a:sy n="152" d="100"/>
        </p:scale>
        <p:origin x="368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7029EC"/>
                </a:solidFill>
                <a:latin typeface="Arial Black" panose="020B0604020202020204" pitchFamily="34" charset="0"/>
                <a:ea typeface="+mn-ea"/>
                <a:cs typeface="Arial Black" panose="020B0604020202020204" pitchFamily="34" charset="0"/>
              </a:defRPr>
            </a:pPr>
            <a:r>
              <a:rPr lang="en-US"/>
              <a:t>Pie chart</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7029EC"/>
              </a:solidFill>
              <a:latin typeface="Arial Black" panose="020B0604020202020204" pitchFamily="34" charset="0"/>
              <a:ea typeface="+mn-ea"/>
              <a:cs typeface="Arial Black" panose="020B0604020202020204" pitchFamily="34" charset="0"/>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54EA-9F40-A3F7-D3AEFE44F4CA}"/>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54EA-9F40-A3F7-D3AEFE44F4CA}"/>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54EA-9F40-A3F7-D3AEFE44F4CA}"/>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54EA-9F40-A3F7-D3AEFE44F4C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xmlns:c16r2="http://schemas.microsoft.com/office/drawing/2015/06/chart">
            <c:ext xmlns:c16="http://schemas.microsoft.com/office/drawing/2014/chart" uri="{C3380CC4-5D6E-409C-BE32-E72D297353CC}">
              <c16:uniqueId val="{00000000-14EB-1145-845D-D820725A419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7029EC"/>
              </a:solidFill>
              <a:latin typeface="Arial Black" panose="020B0604020202020204" pitchFamily="34" charset="0"/>
              <a:ea typeface="+mn-ea"/>
              <a:cs typeface="Arial Black"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i="0">
          <a:solidFill>
            <a:srgbClr val="7029EC"/>
          </a:solidFill>
          <a:latin typeface="Arial Black" panose="020B0604020202020204" pitchFamily="34" charset="0"/>
          <a:cs typeface="Arial Black"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2AF171-0BA1-5840-B931-652B9F43A86A}" type="datetimeFigureOut">
              <a:rPr lang="en-US" smtClean="0"/>
              <a:t>6/3/2018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29E181-6F09-EF45-9D5A-723536A62205}" type="slidenum">
              <a:rPr lang="en-US" smtClean="0"/>
              <a:t>‹#›</a:t>
            </a:fld>
            <a:endParaRPr lang="en-US"/>
          </a:p>
        </p:txBody>
      </p:sp>
    </p:spTree>
    <p:extLst>
      <p:ext uri="{BB962C8B-B14F-4D97-AF65-F5344CB8AC3E}">
        <p14:creationId xmlns:p14="http://schemas.microsoft.com/office/powerpoint/2010/main" val="2128483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62F64-F443-CE40-A279-28EA776EB74D}" type="datetimeFigureOut">
              <a:rPr lang="en-US" smtClean="0"/>
              <a:t>6/3/2018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A4B8D0-663E-E74F-8C6C-8B85B4055DF8}" type="slidenum">
              <a:rPr lang="en-US" smtClean="0"/>
              <a:t>‹#›</a:t>
            </a:fld>
            <a:endParaRPr lang="en-US"/>
          </a:p>
        </p:txBody>
      </p:sp>
    </p:spTree>
    <p:extLst>
      <p:ext uri="{BB962C8B-B14F-4D97-AF65-F5344CB8AC3E}">
        <p14:creationId xmlns:p14="http://schemas.microsoft.com/office/powerpoint/2010/main" val="938506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March of Dimes is on a journey to reinvent itself, utilizing the rich history and legacy to prepare for a bright future for employees, donors, volunteers and constituents. </a:t>
            </a:r>
          </a:p>
          <a:p>
            <a:r>
              <a:rPr lang="en-US" sz="1200" dirty="0" smtClean="0"/>
              <a:t>While we have achieved so much in our 80 years, the world continues to evolve, and we must evolve with it. </a:t>
            </a:r>
          </a:p>
          <a:p>
            <a:r>
              <a:rPr lang="en-US" sz="1200" dirty="0" smtClean="0"/>
              <a:t>We have re-imagined our purpose in the world. We’ve updated our Mission, and we are transforming how we work.</a:t>
            </a:r>
          </a:p>
          <a:p>
            <a:r>
              <a:rPr lang="en-US" sz="1200" dirty="0" smtClean="0"/>
              <a:t>March of Dimes is undergoing a major transformation This document explains why the world needs us more than ever before, and how we intend to meet the need. </a:t>
            </a:r>
          </a:p>
          <a:p>
            <a:r>
              <a:rPr lang="en-US" sz="1200" dirty="0" smtClean="0"/>
              <a:t>For healthy moms, and strong babies... Thank you for taking the journey with us!</a:t>
            </a:r>
          </a:p>
          <a:p>
            <a:endParaRPr lang="en-US" dirty="0"/>
          </a:p>
        </p:txBody>
      </p:sp>
      <p:sp>
        <p:nvSpPr>
          <p:cNvPr id="4" name="Slide Number Placeholder 3"/>
          <p:cNvSpPr>
            <a:spLocks noGrp="1"/>
          </p:cNvSpPr>
          <p:nvPr>
            <p:ph type="sldNum" sz="quarter" idx="10"/>
          </p:nvPr>
        </p:nvSpPr>
        <p:spPr/>
        <p:txBody>
          <a:bodyPr/>
          <a:lstStyle/>
          <a:p>
            <a:fld id="{88A4B8D0-663E-E74F-8C6C-8B85B4055DF8}" type="slidenum">
              <a:rPr lang="en-US" smtClean="0"/>
              <a:t>2</a:t>
            </a:fld>
            <a:endParaRPr lang="en-US"/>
          </a:p>
        </p:txBody>
      </p:sp>
    </p:spTree>
    <p:extLst>
      <p:ext uri="{BB962C8B-B14F-4D97-AF65-F5344CB8AC3E}">
        <p14:creationId xmlns:p14="http://schemas.microsoft.com/office/powerpoint/2010/main" val="1201023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911D7-2EE3-429D-A63C-35EB27F7437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208858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911D7-2EE3-429D-A63C-35EB27F7437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53675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0911D7-2EE3-429D-A63C-35EB27F7437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128273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Handout Albany Brief</a:t>
            </a:r>
            <a:endParaRPr lang="en-US" dirty="0"/>
          </a:p>
        </p:txBody>
      </p:sp>
      <p:sp>
        <p:nvSpPr>
          <p:cNvPr id="4" name="Slide Number Placeholder 3"/>
          <p:cNvSpPr>
            <a:spLocks noGrp="1"/>
          </p:cNvSpPr>
          <p:nvPr>
            <p:ph type="sldNum" sz="quarter" idx="10"/>
          </p:nvPr>
        </p:nvSpPr>
        <p:spPr/>
        <p:txBody>
          <a:bodyPr/>
          <a:lstStyle/>
          <a:p>
            <a:fld id="{88A4B8D0-663E-E74F-8C6C-8B85B4055DF8}" type="slidenum">
              <a:rPr lang="en-US" smtClean="0"/>
              <a:t>10</a:t>
            </a:fld>
            <a:endParaRPr lang="en-US"/>
          </a:p>
        </p:txBody>
      </p:sp>
    </p:spTree>
    <p:extLst>
      <p:ext uri="{BB962C8B-B14F-4D97-AF65-F5344CB8AC3E}">
        <p14:creationId xmlns:p14="http://schemas.microsoft.com/office/powerpoint/2010/main" val="309717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A4B8D0-663E-E74F-8C6C-8B85B4055DF8}" type="slidenum">
              <a:rPr lang="en-US" smtClean="0"/>
              <a:t>11</a:t>
            </a:fld>
            <a:endParaRPr lang="en-US"/>
          </a:p>
        </p:txBody>
      </p:sp>
    </p:spTree>
    <p:extLst>
      <p:ext uri="{BB962C8B-B14F-4D97-AF65-F5344CB8AC3E}">
        <p14:creationId xmlns:p14="http://schemas.microsoft.com/office/powerpoint/2010/main" val="3801923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60.jpe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62.jpe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3.jpeg"/><Relationship Id="rId1" Type="http://schemas.openxmlformats.org/officeDocument/2006/relationships/slideMaster" Target="../slideMasters/slideMaster1.xml"/><Relationship Id="rId4" Type="http://schemas.openxmlformats.org/officeDocument/2006/relationships/image" Target="../media/image64.jpe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3.png"/><Relationship Id="rId4" Type="http://schemas.openxmlformats.org/officeDocument/2006/relationships/image" Target="../media/image72.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6.png"/><Relationship Id="rId4" Type="http://schemas.openxmlformats.org/officeDocument/2006/relationships/image" Target="../media/image75.png"/></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8.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75.png"/><Relationship Id="rId4" Type="http://schemas.openxmlformats.org/officeDocument/2006/relationships/image" Target="../media/image74.pn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5.png"/><Relationship Id="rId7" Type="http://schemas.openxmlformats.org/officeDocument/2006/relationships/image" Target="../media/image8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89.png"/><Relationship Id="rId4" Type="http://schemas.openxmlformats.org/officeDocument/2006/relationships/image" Target="../media/image72.png"/><Relationship Id="rId9" Type="http://schemas.openxmlformats.org/officeDocument/2006/relationships/image" Target="../media/image88.png"/></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90.png"/><Relationship Id="rId7" Type="http://schemas.openxmlformats.org/officeDocument/2006/relationships/image" Target="../media/image8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91.png"/><Relationship Id="rId5" Type="http://schemas.openxmlformats.org/officeDocument/2006/relationships/image" Target="../media/image74.png"/><Relationship Id="rId10" Type="http://schemas.openxmlformats.org/officeDocument/2006/relationships/image" Target="../media/image93.png"/><Relationship Id="rId4" Type="http://schemas.openxmlformats.org/officeDocument/2006/relationships/image" Target="../media/image75.png"/><Relationship Id="rId9" Type="http://schemas.openxmlformats.org/officeDocument/2006/relationships/image" Target="../media/image92.pn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100.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101.jp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10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103.wmf"/><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104.jp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104.jp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6" name="Rectangle 15"/>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p:cNvSpPr/>
          <p:nvPr userDrawn="1"/>
        </p:nvSpPr>
        <p:spPr>
          <a:xfrm rot="10800000" flipH="1">
            <a:off x="-1946" y="13447"/>
            <a:ext cx="2200835" cy="6909002"/>
          </a:xfrm>
          <a:prstGeom prst="rtTriangle">
            <a:avLst/>
          </a:prstGeom>
          <a:solidFill>
            <a:srgbClr val="5B3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sp>
        <p:nvSpPr>
          <p:cNvPr id="17" name="Rectangle 16"/>
          <p:cNvSpPr/>
          <p:nvPr userDrawn="1"/>
        </p:nvSpPr>
        <p:spPr>
          <a:xfrm>
            <a:off x="3792071" y="914400"/>
            <a:ext cx="8397984" cy="5123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038601" y="1127957"/>
            <a:ext cx="6194612" cy="3197577"/>
          </a:xfrm>
        </p:spPr>
        <p:txBody>
          <a:bodyPr anchor="t">
            <a:normAutofit/>
          </a:bodyPr>
          <a:lstStyle>
            <a:lvl1pPr algn="l">
              <a:lnSpc>
                <a:spcPct val="90000"/>
              </a:lnSpc>
              <a:defRPr sz="5600" b="1" i="0" cap="all" baseline="0">
                <a:solidFill>
                  <a:srgbClr val="7029EC"/>
                </a:solidFill>
                <a:latin typeface="Arial Black" charset="0"/>
                <a:ea typeface="Arial Black" charset="0"/>
                <a:cs typeface="Arial Black" charset="0"/>
              </a:defRPr>
            </a:lvl1pPr>
          </a:lstStyle>
          <a:p>
            <a:r>
              <a:rPr lang="en-US" noProof="0" dirty="0"/>
              <a:t>HEALTHY MOMS. STRONG BABIES.</a:t>
            </a:r>
            <a:endParaRPr lang="en-US" dirty="0"/>
          </a:p>
        </p:txBody>
      </p:sp>
      <p:sp>
        <p:nvSpPr>
          <p:cNvPr id="3" name="Subtitle 2"/>
          <p:cNvSpPr>
            <a:spLocks noGrp="1"/>
          </p:cNvSpPr>
          <p:nvPr>
            <p:ph type="subTitle" idx="1" hasCustomPrompt="1"/>
          </p:nvPr>
        </p:nvSpPr>
        <p:spPr>
          <a:xfrm>
            <a:off x="4038600" y="4513061"/>
            <a:ext cx="6194613" cy="1349857"/>
          </a:xfrm>
        </p:spPr>
        <p:txBody>
          <a:bodyPr>
            <a:normAutofit/>
          </a:bodyPr>
          <a:lstStyle>
            <a:lvl1pPr marL="0" indent="0" algn="l">
              <a:buNone/>
              <a:defRPr sz="2000" b="0" i="0">
                <a:solidFill>
                  <a:srgbClr val="7029EC"/>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2" name="Right Triangle 11"/>
          <p:cNvSpPr/>
          <p:nvPr userDrawn="1"/>
        </p:nvSpPr>
        <p:spPr>
          <a:xfrm flipH="1">
            <a:off x="9991165" y="22860"/>
            <a:ext cx="2200835" cy="6909002"/>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0129" y="555372"/>
            <a:ext cx="1589950" cy="1160524"/>
          </a:xfrm>
          <a:prstGeom prst="rect">
            <a:avLst/>
          </a:prstGeom>
        </p:spPr>
      </p:pic>
      <p:sp>
        <p:nvSpPr>
          <p:cNvPr id="20"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3"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dirty="0"/>
              <a:t>Add event/program name or stamp here</a:t>
            </a:r>
          </a:p>
        </p:txBody>
      </p:sp>
    </p:spTree>
    <p:extLst>
      <p:ext uri="{BB962C8B-B14F-4D97-AF65-F5344CB8AC3E}">
        <p14:creationId xmlns:p14="http://schemas.microsoft.com/office/powerpoint/2010/main" val="1420649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FB Title Slide with large im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13ED6FC-9F09-5E46-A51E-3174C3F4B7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Subtitle 2"/>
          <p:cNvSpPr>
            <a:spLocks noGrp="1"/>
          </p:cNvSpPr>
          <p:nvPr>
            <p:ph type="subTitle" idx="1" hasCustomPrompt="1"/>
          </p:nvPr>
        </p:nvSpPr>
        <p:spPr>
          <a:xfrm>
            <a:off x="1090129" y="4263803"/>
            <a:ext cx="4204372" cy="890809"/>
          </a:xfrm>
          <a:effectLst>
            <a:outerShdw blurRad="50800" dist="50800" dir="5400000" algn="ctr" rotWithShape="0">
              <a:srgbClr val="000000">
                <a:alpha val="25000"/>
              </a:srgbClr>
            </a:outerShdw>
          </a:effectLst>
        </p:spPr>
        <p:txBody>
          <a:bodyPr>
            <a:normAutofit/>
          </a:bodyPr>
          <a:lstStyle>
            <a:lvl1pPr marL="0" indent="0" algn="l">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9" name="Title 1">
            <a:extLst>
              <a:ext uri="{FF2B5EF4-FFF2-40B4-BE49-F238E27FC236}">
                <a16:creationId xmlns:a16="http://schemas.microsoft.com/office/drawing/2014/main" xmlns="" id="{58C9182F-F9C7-EF41-8F69-38C4CFE5B7A4}"/>
              </a:ext>
            </a:extLst>
          </p:cNvPr>
          <p:cNvSpPr>
            <a:spLocks noGrp="1"/>
          </p:cNvSpPr>
          <p:nvPr>
            <p:ph type="ctrTitle" hasCustomPrompt="1"/>
          </p:nvPr>
        </p:nvSpPr>
        <p:spPr>
          <a:xfrm>
            <a:off x="1090129" y="1990413"/>
            <a:ext cx="4204372" cy="1952938"/>
          </a:xfrm>
          <a:effectLst>
            <a:outerShdw blurRad="50800" dist="50800" dir="5400000" algn="ctr" rotWithShape="0">
              <a:srgbClr val="000000">
                <a:alpha val="25000"/>
              </a:srgbClr>
            </a:outerShdw>
          </a:effectLst>
        </p:spPr>
        <p:txBody>
          <a:bodyPr anchor="t">
            <a:normAutofit/>
          </a:bodyPr>
          <a:lstStyle>
            <a:lvl1pPr algn="l">
              <a:lnSpc>
                <a:spcPct val="90000"/>
              </a:lnSpc>
              <a:defRPr sz="5600" b="1" i="0" cap="all" baseline="0">
                <a:solidFill>
                  <a:schemeClr val="bg1"/>
                </a:solidFill>
                <a:latin typeface="Arial Black" charset="0"/>
                <a:ea typeface="Arial Black" charset="0"/>
                <a:cs typeface="Arial Black" charset="0"/>
              </a:defRPr>
            </a:lvl1pPr>
          </a:lstStyle>
          <a:p>
            <a:r>
              <a:rPr lang="en-US" noProof="0" dirty="0"/>
              <a:t>MARCH WITH US</a:t>
            </a:r>
            <a:endParaRPr lang="en-US" dirty="0"/>
          </a:p>
        </p:txBody>
      </p:sp>
      <p:pic>
        <p:nvPicPr>
          <p:cNvPr id="10" name="Picture 9">
            <a:extLst>
              <a:ext uri="{FF2B5EF4-FFF2-40B4-BE49-F238E27FC236}">
                <a16:creationId xmlns:a16="http://schemas.microsoft.com/office/drawing/2014/main" xmlns="" id="{CF95631B-8B40-3A4A-BE98-1D4AD6F6A091}"/>
              </a:ext>
            </a:extLst>
          </p:cNvPr>
          <p:cNvPicPr>
            <a:picLocks noChangeAspect="1"/>
          </p:cNvPicPr>
          <p:nvPr userDrawn="1"/>
        </p:nvPicPr>
        <p:blipFill>
          <a:blip r:embed="rId3"/>
          <a:stretch>
            <a:fillRect/>
          </a:stretch>
        </p:blipFill>
        <p:spPr>
          <a:xfrm>
            <a:off x="1090129" y="555372"/>
            <a:ext cx="3777706" cy="1146149"/>
          </a:xfrm>
          <a:prstGeom prst="rect">
            <a:avLst/>
          </a:prstGeom>
        </p:spPr>
      </p:pic>
      <p:sp>
        <p:nvSpPr>
          <p:cNvPr id="12"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8"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dirty="0"/>
              <a:t>Add event/program name or stamp here</a:t>
            </a:r>
          </a:p>
        </p:txBody>
      </p:sp>
    </p:spTree>
    <p:extLst>
      <p:ext uri="{BB962C8B-B14F-4D97-AF65-F5344CB8AC3E}">
        <p14:creationId xmlns:p14="http://schemas.microsoft.com/office/powerpoint/2010/main" val="28113890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and Photo #18">
    <p:bg>
      <p:bgPr>
        <a:solidFill>
          <a:schemeClr val="bg1">
            <a:alpha val="86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54569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6" name="Straight Connector 1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11" name="Picture 10">
            <a:extLst>
              <a:ext uri="{FF2B5EF4-FFF2-40B4-BE49-F238E27FC236}">
                <a16:creationId xmlns:a16="http://schemas.microsoft.com/office/drawing/2014/main" xmlns="" id="{5D6C9A1A-F6A7-7B49-BF54-248D9A98D6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64694" y="-1"/>
            <a:ext cx="6727306" cy="6205239"/>
          </a:xfrm>
          <a:prstGeom prst="rect">
            <a:avLst/>
          </a:prstGeom>
        </p:spPr>
      </p:pic>
      <p:sp>
        <p:nvSpPr>
          <p:cNvPr id="14" name="Title 1">
            <a:extLst>
              <a:ext uri="{FF2B5EF4-FFF2-40B4-BE49-F238E27FC236}">
                <a16:creationId xmlns:a16="http://schemas.microsoft.com/office/drawing/2014/main" xmlns="" id="{1755D424-A63F-7F45-8C43-7A5FE9A109E8}"/>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dirty="0"/>
              <a:t>CLICK TO EDIT TITLE</a:t>
            </a:r>
          </a:p>
        </p:txBody>
      </p:sp>
      <p:sp>
        <p:nvSpPr>
          <p:cNvPr id="15" name="Text Placeholder 2">
            <a:extLst>
              <a:ext uri="{FF2B5EF4-FFF2-40B4-BE49-F238E27FC236}">
                <a16:creationId xmlns:a16="http://schemas.microsoft.com/office/drawing/2014/main" xmlns="" id="{5F072A7C-234C-3A48-BFDC-F4327290781D}"/>
              </a:ext>
            </a:extLst>
          </p:cNvPr>
          <p:cNvSpPr>
            <a:spLocks noGrp="1"/>
          </p:cNvSpPr>
          <p:nvPr>
            <p:ph type="body" sz="quarter" idx="16"/>
          </p:nvPr>
        </p:nvSpPr>
        <p:spPr>
          <a:xfrm>
            <a:off x="476250" y="2230438"/>
            <a:ext cx="4513263" cy="3490912"/>
          </a:xfrm>
        </p:spPr>
        <p:txBody>
          <a:bodyPr/>
          <a:lstStyle/>
          <a:p>
            <a:pPr lvl="0"/>
            <a:r>
              <a:rPr lang="en-US" smtClean="0"/>
              <a:t>Click to edit Master text styles</a:t>
            </a:r>
          </a:p>
        </p:txBody>
      </p:sp>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3917658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MFB Content and Photo #1">
    <p:spTree>
      <p:nvGrpSpPr>
        <p:cNvPr id="1" name=""/>
        <p:cNvGrpSpPr/>
        <p:nvPr/>
      </p:nvGrpSpPr>
      <p:grpSpPr>
        <a:xfrm>
          <a:off x="0" y="0"/>
          <a:ext cx="0" cy="0"/>
          <a:chOff x="0" y="0"/>
          <a:chExt cx="0" cy="0"/>
        </a:xfrm>
      </p:grpSpPr>
      <p:sp>
        <p:nvSpPr>
          <p:cNvPr id="2" name="Rectangle 1"/>
          <p:cNvSpPr/>
          <p:nvPr userDrawn="1"/>
        </p:nvSpPr>
        <p:spPr>
          <a:xfrm>
            <a:off x="0" y="6176911"/>
            <a:ext cx="12192001" cy="681089"/>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5456904"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xmlns="" id="{E7D5B17C-9F51-8744-A5AE-5BA8C4852A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1839" y="6322084"/>
            <a:ext cx="1272071" cy="385944"/>
          </a:xfrm>
          <a:prstGeom prst="rect">
            <a:avLst/>
          </a:prstGeom>
        </p:spPr>
      </p:pic>
      <p:pic>
        <p:nvPicPr>
          <p:cNvPr id="20" name="Picture 19">
            <a:extLst>
              <a:ext uri="{FF2B5EF4-FFF2-40B4-BE49-F238E27FC236}">
                <a16:creationId xmlns:a16="http://schemas.microsoft.com/office/drawing/2014/main" xmlns="" id="{5C1FBFC5-2C57-DF40-AEE0-527E45063A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56801" y="0"/>
            <a:ext cx="6735199" cy="6205238"/>
          </a:xfrm>
          <a:prstGeom prst="rect">
            <a:avLst/>
          </a:prstGeom>
        </p:spPr>
      </p:pic>
      <p:sp>
        <p:nvSpPr>
          <p:cNvPr id="12" name="Title 1">
            <a:extLst>
              <a:ext uri="{FF2B5EF4-FFF2-40B4-BE49-F238E27FC236}">
                <a16:creationId xmlns:a16="http://schemas.microsoft.com/office/drawing/2014/main" xmlns="" id="{22468202-E402-6B4A-A9E1-961F9FE1C546}"/>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14" name="Text Placeholder 2">
            <a:extLst>
              <a:ext uri="{FF2B5EF4-FFF2-40B4-BE49-F238E27FC236}">
                <a16:creationId xmlns:a16="http://schemas.microsoft.com/office/drawing/2014/main" xmlns="" id="{ADAA153C-BCA8-3E47-94E3-64F9DA5837FD}"/>
              </a:ext>
            </a:extLst>
          </p:cNvPr>
          <p:cNvSpPr>
            <a:spLocks noGrp="1"/>
          </p:cNvSpPr>
          <p:nvPr>
            <p:ph type="body" sz="quarter" idx="16"/>
          </p:nvPr>
        </p:nvSpPr>
        <p:spPr>
          <a:xfrm>
            <a:off x="476250" y="2230438"/>
            <a:ext cx="4513263" cy="3490912"/>
          </a:xfrm>
        </p:spPr>
        <p:txBody>
          <a:bodyPr/>
          <a:lstStyle>
            <a:lvl1pPr>
              <a:defRPr>
                <a:solidFill>
                  <a:schemeClr val="bg1"/>
                </a:solidFill>
              </a:defRPr>
            </a:lvl1pPr>
          </a:lstStyle>
          <a:p>
            <a:pPr lvl="0"/>
            <a:r>
              <a:rPr lang="en-US" smtClean="0"/>
              <a:t>Click to edit Master text styles</a:t>
            </a:r>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7293901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MFB Content and Photo #2">
    <p:bg>
      <p:bgPr>
        <a:solidFill>
          <a:schemeClr val="bg1">
            <a:alpha val="86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54569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6" name="Straight Connector 1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8D998EC7-A516-8744-B520-4A456F9F70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1839" y="6322084"/>
            <a:ext cx="1272071" cy="385944"/>
          </a:xfrm>
          <a:prstGeom prst="rect">
            <a:avLst/>
          </a:prstGeom>
        </p:spPr>
      </p:pic>
      <p:pic>
        <p:nvPicPr>
          <p:cNvPr id="11" name="Picture 10">
            <a:extLst>
              <a:ext uri="{FF2B5EF4-FFF2-40B4-BE49-F238E27FC236}">
                <a16:creationId xmlns:a16="http://schemas.microsoft.com/office/drawing/2014/main" xmlns="" id="{384CB89B-2615-DB4B-942E-462B769C56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56801" y="0"/>
            <a:ext cx="6735199" cy="6205238"/>
          </a:xfrm>
          <a:prstGeom prst="rect">
            <a:avLst/>
          </a:prstGeom>
        </p:spPr>
      </p:pic>
      <p:sp>
        <p:nvSpPr>
          <p:cNvPr id="14" name="Title 1">
            <a:extLst>
              <a:ext uri="{FF2B5EF4-FFF2-40B4-BE49-F238E27FC236}">
                <a16:creationId xmlns:a16="http://schemas.microsoft.com/office/drawing/2014/main" xmlns="" id="{5E7060F8-340F-7644-BDE4-F00F3C56B993}"/>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dirty="0"/>
              <a:t>CLICK TO EDIT TITLE</a:t>
            </a:r>
          </a:p>
        </p:txBody>
      </p:sp>
      <p:sp>
        <p:nvSpPr>
          <p:cNvPr id="20" name="Text Placeholder 2">
            <a:extLst>
              <a:ext uri="{FF2B5EF4-FFF2-40B4-BE49-F238E27FC236}">
                <a16:creationId xmlns:a16="http://schemas.microsoft.com/office/drawing/2014/main" xmlns="" id="{1D0BAB9F-F9D4-CD4A-8CB4-55CB27D323EF}"/>
              </a:ext>
            </a:extLst>
          </p:cNvPr>
          <p:cNvSpPr>
            <a:spLocks noGrp="1"/>
          </p:cNvSpPr>
          <p:nvPr>
            <p:ph type="body" sz="quarter" idx="16"/>
          </p:nvPr>
        </p:nvSpPr>
        <p:spPr>
          <a:xfrm>
            <a:off x="476250" y="2230438"/>
            <a:ext cx="4513263" cy="3490912"/>
          </a:xfrm>
        </p:spPr>
        <p:txBody>
          <a:bodyPr/>
          <a:lstStyle/>
          <a:p>
            <a:pPr lvl="0"/>
            <a:r>
              <a:rPr lang="en-US" smtClean="0"/>
              <a:t>Click to edit Master text styles</a:t>
            </a:r>
          </a:p>
        </p:txBody>
      </p:sp>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0066407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and Photo #19">
    <p:spTree>
      <p:nvGrpSpPr>
        <p:cNvPr id="1" name=""/>
        <p:cNvGrpSpPr/>
        <p:nvPr/>
      </p:nvGrpSpPr>
      <p:grpSpPr>
        <a:xfrm>
          <a:off x="0" y="0"/>
          <a:ext cx="0" cy="0"/>
          <a:chOff x="0" y="0"/>
          <a:chExt cx="0" cy="0"/>
        </a:xfrm>
      </p:grpSpPr>
      <p:sp>
        <p:nvSpPr>
          <p:cNvPr id="7" name="Rectangle 6"/>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6187043"/>
            <a:ext cx="12221472" cy="67095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pic>
        <p:nvPicPr>
          <p:cNvPr id="23" name="Picture Placeholder 8">
            <a:extLst>
              <a:ext uri="{FF2B5EF4-FFF2-40B4-BE49-F238E27FC236}">
                <a16:creationId xmlns:a16="http://schemas.microsoft.com/office/drawing/2014/main" xmlns="" id="{7B0AD9F5-481D-5246-9F8A-F5487DC212D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80"/>
          <a:stretch/>
        </p:blipFill>
        <p:spPr>
          <a:xfrm>
            <a:off x="6017295" y="-38031"/>
            <a:ext cx="6237011" cy="620876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98"/>
              <a:gd name="connsiteY0" fmla="*/ 0 h 10000"/>
              <a:gd name="connsiteX1" fmla="*/ 10000 w 10098"/>
              <a:gd name="connsiteY1" fmla="*/ 0 h 10000"/>
              <a:gd name="connsiteX2" fmla="*/ 10098 w 10098"/>
              <a:gd name="connsiteY2" fmla="*/ 5055 h 10000"/>
              <a:gd name="connsiteX3" fmla="*/ 10000 w 10098"/>
              <a:gd name="connsiteY3" fmla="*/ 10000 h 10000"/>
              <a:gd name="connsiteX4" fmla="*/ 1667 w 10098"/>
              <a:gd name="connsiteY4" fmla="*/ 10000 h 10000"/>
              <a:gd name="connsiteX5" fmla="*/ 0 w 10098"/>
              <a:gd name="connsiteY5" fmla="*/ 5000 h 10000"/>
              <a:gd name="connsiteX6" fmla="*/ 1667 w 10098"/>
              <a:gd name="connsiteY6" fmla="*/ 0 h 10000"/>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098"/>
              <a:gd name="connsiteY0" fmla="*/ 0 h 10036"/>
              <a:gd name="connsiteX1" fmla="*/ 10000 w 10098"/>
              <a:gd name="connsiteY1" fmla="*/ 0 h 10036"/>
              <a:gd name="connsiteX2" fmla="*/ 10098 w 10098"/>
              <a:gd name="connsiteY2" fmla="*/ 5055 h 10036"/>
              <a:gd name="connsiteX3" fmla="*/ 10054 w 10098"/>
              <a:gd name="connsiteY3" fmla="*/ 10036 h 10036"/>
              <a:gd name="connsiteX4" fmla="*/ 1667 w 10098"/>
              <a:gd name="connsiteY4" fmla="*/ 10000 h 10036"/>
              <a:gd name="connsiteX5" fmla="*/ 0 w 10098"/>
              <a:gd name="connsiteY5" fmla="*/ 5000 h 10036"/>
              <a:gd name="connsiteX6" fmla="*/ 1667 w 10098"/>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0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54"/>
              <a:gd name="connsiteX1" fmla="*/ 10200 w 10200"/>
              <a:gd name="connsiteY1" fmla="*/ 0 h 10054"/>
              <a:gd name="connsiteX2" fmla="*/ 10098 w 10200"/>
              <a:gd name="connsiteY2" fmla="*/ 5055 h 10054"/>
              <a:gd name="connsiteX3" fmla="*/ 10090 w 10200"/>
              <a:gd name="connsiteY3" fmla="*/ 10054 h 10054"/>
              <a:gd name="connsiteX4" fmla="*/ 1667 w 10200"/>
              <a:gd name="connsiteY4" fmla="*/ 10000 h 10054"/>
              <a:gd name="connsiteX5" fmla="*/ 0 w 10200"/>
              <a:gd name="connsiteY5" fmla="*/ 5000 h 10054"/>
              <a:gd name="connsiteX6" fmla="*/ 1667 w 10200"/>
              <a:gd name="connsiteY6" fmla="*/ 0 h 10054"/>
              <a:gd name="connsiteX0" fmla="*/ 1667 w 10127"/>
              <a:gd name="connsiteY0" fmla="*/ 18 h 10072"/>
              <a:gd name="connsiteX1" fmla="*/ 10127 w 10127"/>
              <a:gd name="connsiteY1" fmla="*/ 0 h 10072"/>
              <a:gd name="connsiteX2" fmla="*/ 10098 w 10127"/>
              <a:gd name="connsiteY2" fmla="*/ 5073 h 10072"/>
              <a:gd name="connsiteX3" fmla="*/ 10090 w 10127"/>
              <a:gd name="connsiteY3" fmla="*/ 10072 h 10072"/>
              <a:gd name="connsiteX4" fmla="*/ 1667 w 10127"/>
              <a:gd name="connsiteY4" fmla="*/ 10018 h 10072"/>
              <a:gd name="connsiteX5" fmla="*/ 0 w 10127"/>
              <a:gd name="connsiteY5" fmla="*/ 5018 h 10072"/>
              <a:gd name="connsiteX6" fmla="*/ 1667 w 10127"/>
              <a:gd name="connsiteY6" fmla="*/ 18 h 10072"/>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559 w 10019"/>
              <a:gd name="connsiteY0" fmla="*/ 18 h 10036"/>
              <a:gd name="connsiteX1" fmla="*/ 10019 w 10019"/>
              <a:gd name="connsiteY1" fmla="*/ 0 h 10036"/>
              <a:gd name="connsiteX2" fmla="*/ 9990 w 10019"/>
              <a:gd name="connsiteY2" fmla="*/ 5073 h 10036"/>
              <a:gd name="connsiteX3" fmla="*/ 9982 w 10019"/>
              <a:gd name="connsiteY3" fmla="*/ 10017 h 10036"/>
              <a:gd name="connsiteX4" fmla="*/ 1359 w 10019"/>
              <a:gd name="connsiteY4" fmla="*/ 10036 h 10036"/>
              <a:gd name="connsiteX5" fmla="*/ 1 w 10019"/>
              <a:gd name="connsiteY5" fmla="*/ 5036 h 10036"/>
              <a:gd name="connsiteX6" fmla="*/ 1559 w 10019"/>
              <a:gd name="connsiteY6" fmla="*/ 18 h 10036"/>
              <a:gd name="connsiteX0" fmla="*/ 1615 w 10075"/>
              <a:gd name="connsiteY0" fmla="*/ 18 h 10036"/>
              <a:gd name="connsiteX1" fmla="*/ 10075 w 10075"/>
              <a:gd name="connsiteY1" fmla="*/ 0 h 10036"/>
              <a:gd name="connsiteX2" fmla="*/ 10046 w 10075"/>
              <a:gd name="connsiteY2" fmla="*/ 5073 h 10036"/>
              <a:gd name="connsiteX3" fmla="*/ 10038 w 10075"/>
              <a:gd name="connsiteY3" fmla="*/ 10017 h 10036"/>
              <a:gd name="connsiteX4" fmla="*/ 1415 w 10075"/>
              <a:gd name="connsiteY4" fmla="*/ 10036 h 10036"/>
              <a:gd name="connsiteX5" fmla="*/ 57 w 10075"/>
              <a:gd name="connsiteY5" fmla="*/ 5036 h 10036"/>
              <a:gd name="connsiteX6" fmla="*/ 1615 w 10075"/>
              <a:gd name="connsiteY6" fmla="*/ 18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49 w 10054"/>
              <a:gd name="connsiteY0" fmla="*/ 18 h 10036"/>
              <a:gd name="connsiteX1" fmla="*/ 10054 w 10054"/>
              <a:gd name="connsiteY1" fmla="*/ 0 h 10036"/>
              <a:gd name="connsiteX2" fmla="*/ 10025 w 10054"/>
              <a:gd name="connsiteY2" fmla="*/ 5073 h 10036"/>
              <a:gd name="connsiteX3" fmla="*/ 10017 w 10054"/>
              <a:gd name="connsiteY3" fmla="*/ 10017 h 10036"/>
              <a:gd name="connsiteX4" fmla="*/ 1394 w 10054"/>
              <a:gd name="connsiteY4" fmla="*/ 10036 h 10036"/>
              <a:gd name="connsiteX5" fmla="*/ 18 w 10054"/>
              <a:gd name="connsiteY5" fmla="*/ 4854 h 10036"/>
              <a:gd name="connsiteX6" fmla="*/ 2449 w 10054"/>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393 w 10053"/>
              <a:gd name="connsiteY0" fmla="*/ 36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17 w 10053"/>
              <a:gd name="connsiteY5" fmla="*/ 4854 h 10036"/>
              <a:gd name="connsiteX6" fmla="*/ 2393 w 10053"/>
              <a:gd name="connsiteY6" fmla="*/ 36 h 10036"/>
              <a:gd name="connsiteX0" fmla="*/ 2444 w 10104"/>
              <a:gd name="connsiteY0" fmla="*/ 36 h 10036"/>
              <a:gd name="connsiteX1" fmla="*/ 10104 w 10104"/>
              <a:gd name="connsiteY1" fmla="*/ 0 h 10036"/>
              <a:gd name="connsiteX2" fmla="*/ 10075 w 10104"/>
              <a:gd name="connsiteY2" fmla="*/ 5073 h 10036"/>
              <a:gd name="connsiteX3" fmla="*/ 10067 w 10104"/>
              <a:gd name="connsiteY3" fmla="*/ 10017 h 10036"/>
              <a:gd name="connsiteX4" fmla="*/ 1444 w 10104"/>
              <a:gd name="connsiteY4" fmla="*/ 10036 h 10036"/>
              <a:gd name="connsiteX5" fmla="*/ 68 w 10104"/>
              <a:gd name="connsiteY5" fmla="*/ 4854 h 10036"/>
              <a:gd name="connsiteX6" fmla="*/ 2444 w 10104"/>
              <a:gd name="connsiteY6" fmla="*/ 36 h 10036"/>
              <a:gd name="connsiteX0" fmla="*/ 2497 w 10157"/>
              <a:gd name="connsiteY0" fmla="*/ 36 h 10036"/>
              <a:gd name="connsiteX1" fmla="*/ 10157 w 10157"/>
              <a:gd name="connsiteY1" fmla="*/ 0 h 10036"/>
              <a:gd name="connsiteX2" fmla="*/ 10128 w 10157"/>
              <a:gd name="connsiteY2" fmla="*/ 5073 h 10036"/>
              <a:gd name="connsiteX3" fmla="*/ 10120 w 10157"/>
              <a:gd name="connsiteY3" fmla="*/ 10017 h 10036"/>
              <a:gd name="connsiteX4" fmla="*/ 1497 w 10157"/>
              <a:gd name="connsiteY4" fmla="*/ 10036 h 10036"/>
              <a:gd name="connsiteX5" fmla="*/ 66 w 10157"/>
              <a:gd name="connsiteY5" fmla="*/ 4872 h 10036"/>
              <a:gd name="connsiteX6" fmla="*/ 2497 w 10157"/>
              <a:gd name="connsiteY6" fmla="*/ 36 h 10036"/>
              <a:gd name="connsiteX0" fmla="*/ 2466 w 10126"/>
              <a:gd name="connsiteY0" fmla="*/ 36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35 w 10126"/>
              <a:gd name="connsiteY5" fmla="*/ 4872 h 10036"/>
              <a:gd name="connsiteX6" fmla="*/ 2466 w 10126"/>
              <a:gd name="connsiteY6" fmla="*/ 36 h 10036"/>
              <a:gd name="connsiteX0" fmla="*/ 2523 w 10183"/>
              <a:gd name="connsiteY0" fmla="*/ 36 h 10036"/>
              <a:gd name="connsiteX1" fmla="*/ 10183 w 10183"/>
              <a:gd name="connsiteY1" fmla="*/ 0 h 10036"/>
              <a:gd name="connsiteX2" fmla="*/ 10154 w 10183"/>
              <a:gd name="connsiteY2" fmla="*/ 5073 h 10036"/>
              <a:gd name="connsiteX3" fmla="*/ 10146 w 10183"/>
              <a:gd name="connsiteY3" fmla="*/ 10017 h 10036"/>
              <a:gd name="connsiteX4" fmla="*/ 1523 w 10183"/>
              <a:gd name="connsiteY4" fmla="*/ 10036 h 10036"/>
              <a:gd name="connsiteX5" fmla="*/ 92 w 10183"/>
              <a:gd name="connsiteY5" fmla="*/ 4872 h 10036"/>
              <a:gd name="connsiteX6" fmla="*/ 2523 w 10183"/>
              <a:gd name="connsiteY6" fmla="*/ 36 h 10036"/>
              <a:gd name="connsiteX0" fmla="*/ 2454 w 10114"/>
              <a:gd name="connsiteY0" fmla="*/ 36 h 10036"/>
              <a:gd name="connsiteX1" fmla="*/ 10114 w 10114"/>
              <a:gd name="connsiteY1" fmla="*/ 0 h 10036"/>
              <a:gd name="connsiteX2" fmla="*/ 10085 w 10114"/>
              <a:gd name="connsiteY2" fmla="*/ 5073 h 10036"/>
              <a:gd name="connsiteX3" fmla="*/ 10077 w 10114"/>
              <a:gd name="connsiteY3" fmla="*/ 10017 h 10036"/>
              <a:gd name="connsiteX4" fmla="*/ 1454 w 10114"/>
              <a:gd name="connsiteY4" fmla="*/ 10036 h 10036"/>
              <a:gd name="connsiteX5" fmla="*/ 23 w 10114"/>
              <a:gd name="connsiteY5" fmla="*/ 4872 h 10036"/>
              <a:gd name="connsiteX6" fmla="*/ 2454 w 10114"/>
              <a:gd name="connsiteY6" fmla="*/ 36 h 10036"/>
              <a:gd name="connsiteX0" fmla="*/ 2419 w 10079"/>
              <a:gd name="connsiteY0" fmla="*/ 36 h 10036"/>
              <a:gd name="connsiteX1" fmla="*/ 10079 w 10079"/>
              <a:gd name="connsiteY1" fmla="*/ 0 h 10036"/>
              <a:gd name="connsiteX2" fmla="*/ 10050 w 10079"/>
              <a:gd name="connsiteY2" fmla="*/ 5073 h 10036"/>
              <a:gd name="connsiteX3" fmla="*/ 10042 w 10079"/>
              <a:gd name="connsiteY3" fmla="*/ 10017 h 10036"/>
              <a:gd name="connsiteX4" fmla="*/ 1419 w 10079"/>
              <a:gd name="connsiteY4" fmla="*/ 10036 h 10036"/>
              <a:gd name="connsiteX5" fmla="*/ 24 w 10079"/>
              <a:gd name="connsiteY5" fmla="*/ 4890 h 10036"/>
              <a:gd name="connsiteX6" fmla="*/ 2419 w 10079"/>
              <a:gd name="connsiteY6" fmla="*/ 36 h 10036"/>
              <a:gd name="connsiteX0" fmla="*/ 2452 w 10112"/>
              <a:gd name="connsiteY0" fmla="*/ 36 h 10036"/>
              <a:gd name="connsiteX1" fmla="*/ 10112 w 10112"/>
              <a:gd name="connsiteY1" fmla="*/ 0 h 10036"/>
              <a:gd name="connsiteX2" fmla="*/ 10083 w 10112"/>
              <a:gd name="connsiteY2" fmla="*/ 5073 h 10036"/>
              <a:gd name="connsiteX3" fmla="*/ 10075 w 10112"/>
              <a:gd name="connsiteY3" fmla="*/ 10017 h 10036"/>
              <a:gd name="connsiteX4" fmla="*/ 1452 w 10112"/>
              <a:gd name="connsiteY4" fmla="*/ 10036 h 10036"/>
              <a:gd name="connsiteX5" fmla="*/ 57 w 10112"/>
              <a:gd name="connsiteY5" fmla="*/ 4890 h 10036"/>
              <a:gd name="connsiteX6" fmla="*/ 2452 w 10112"/>
              <a:gd name="connsiteY6" fmla="*/ 36 h 10036"/>
              <a:gd name="connsiteX0" fmla="*/ 2337 w 10070"/>
              <a:gd name="connsiteY0" fmla="*/ 54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37 w 10070"/>
              <a:gd name="connsiteY6" fmla="*/ 54 h 10036"/>
              <a:gd name="connsiteX0" fmla="*/ 2366 w 10099"/>
              <a:gd name="connsiteY0" fmla="*/ 54 h 10036"/>
              <a:gd name="connsiteX1" fmla="*/ 10099 w 10099"/>
              <a:gd name="connsiteY1" fmla="*/ 0 h 10036"/>
              <a:gd name="connsiteX2" fmla="*/ 10070 w 10099"/>
              <a:gd name="connsiteY2" fmla="*/ 5073 h 10036"/>
              <a:gd name="connsiteX3" fmla="*/ 10062 w 10099"/>
              <a:gd name="connsiteY3" fmla="*/ 10017 h 10036"/>
              <a:gd name="connsiteX4" fmla="*/ 1439 w 10099"/>
              <a:gd name="connsiteY4" fmla="*/ 10036 h 10036"/>
              <a:gd name="connsiteX5" fmla="*/ 44 w 10099"/>
              <a:gd name="connsiteY5" fmla="*/ 4890 h 10036"/>
              <a:gd name="connsiteX6" fmla="*/ 2366 w 10099"/>
              <a:gd name="connsiteY6" fmla="*/ 54 h 10036"/>
              <a:gd name="connsiteX0" fmla="*/ 2355 w 10070"/>
              <a:gd name="connsiteY0" fmla="*/ 18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55 w 10070"/>
              <a:gd name="connsiteY6" fmla="*/ 18 h 10036"/>
              <a:gd name="connsiteX0" fmla="*/ 2410 w 10125"/>
              <a:gd name="connsiteY0" fmla="*/ 18 h 10036"/>
              <a:gd name="connsiteX1" fmla="*/ 10125 w 10125"/>
              <a:gd name="connsiteY1" fmla="*/ 0 h 10036"/>
              <a:gd name="connsiteX2" fmla="*/ 10096 w 10125"/>
              <a:gd name="connsiteY2" fmla="*/ 5073 h 10036"/>
              <a:gd name="connsiteX3" fmla="*/ 10088 w 10125"/>
              <a:gd name="connsiteY3" fmla="*/ 10017 h 10036"/>
              <a:gd name="connsiteX4" fmla="*/ 1465 w 10125"/>
              <a:gd name="connsiteY4" fmla="*/ 10036 h 10036"/>
              <a:gd name="connsiteX5" fmla="*/ 70 w 10125"/>
              <a:gd name="connsiteY5" fmla="*/ 4890 h 10036"/>
              <a:gd name="connsiteX6" fmla="*/ 2410 w 10125"/>
              <a:gd name="connsiteY6" fmla="*/ 18 h 10036"/>
              <a:gd name="connsiteX0" fmla="*/ 2396 w 10111"/>
              <a:gd name="connsiteY0" fmla="*/ 18 h 10036"/>
              <a:gd name="connsiteX1" fmla="*/ 10111 w 10111"/>
              <a:gd name="connsiteY1" fmla="*/ 0 h 10036"/>
              <a:gd name="connsiteX2" fmla="*/ 10082 w 10111"/>
              <a:gd name="connsiteY2" fmla="*/ 5073 h 10036"/>
              <a:gd name="connsiteX3" fmla="*/ 10074 w 10111"/>
              <a:gd name="connsiteY3" fmla="*/ 10017 h 10036"/>
              <a:gd name="connsiteX4" fmla="*/ 1451 w 10111"/>
              <a:gd name="connsiteY4" fmla="*/ 10036 h 10036"/>
              <a:gd name="connsiteX5" fmla="*/ 56 w 10111"/>
              <a:gd name="connsiteY5" fmla="*/ 4890 h 10036"/>
              <a:gd name="connsiteX6" fmla="*/ 2396 w 10111"/>
              <a:gd name="connsiteY6" fmla="*/ 18 h 10036"/>
              <a:gd name="connsiteX0" fmla="*/ 2379 w 10094"/>
              <a:gd name="connsiteY0" fmla="*/ 18 h 10036"/>
              <a:gd name="connsiteX1" fmla="*/ 10094 w 10094"/>
              <a:gd name="connsiteY1" fmla="*/ 0 h 10036"/>
              <a:gd name="connsiteX2" fmla="*/ 10065 w 10094"/>
              <a:gd name="connsiteY2" fmla="*/ 5073 h 10036"/>
              <a:gd name="connsiteX3" fmla="*/ 10057 w 10094"/>
              <a:gd name="connsiteY3" fmla="*/ 10017 h 10036"/>
              <a:gd name="connsiteX4" fmla="*/ 1434 w 10094"/>
              <a:gd name="connsiteY4" fmla="*/ 10036 h 10036"/>
              <a:gd name="connsiteX5" fmla="*/ 39 w 10094"/>
              <a:gd name="connsiteY5" fmla="*/ 4890 h 10036"/>
              <a:gd name="connsiteX6" fmla="*/ 2379 w 10094"/>
              <a:gd name="connsiteY6" fmla="*/ 18 h 10036"/>
              <a:gd name="connsiteX0" fmla="*/ 2404 w 10119"/>
              <a:gd name="connsiteY0" fmla="*/ 18 h 10036"/>
              <a:gd name="connsiteX1" fmla="*/ 10119 w 10119"/>
              <a:gd name="connsiteY1" fmla="*/ 0 h 10036"/>
              <a:gd name="connsiteX2" fmla="*/ 10090 w 10119"/>
              <a:gd name="connsiteY2" fmla="*/ 5073 h 10036"/>
              <a:gd name="connsiteX3" fmla="*/ 10082 w 10119"/>
              <a:gd name="connsiteY3" fmla="*/ 10017 h 10036"/>
              <a:gd name="connsiteX4" fmla="*/ 1459 w 10119"/>
              <a:gd name="connsiteY4" fmla="*/ 10036 h 10036"/>
              <a:gd name="connsiteX5" fmla="*/ 38 w 10119"/>
              <a:gd name="connsiteY5" fmla="*/ 4890 h 10036"/>
              <a:gd name="connsiteX6" fmla="*/ 2404 w 10119"/>
              <a:gd name="connsiteY6" fmla="*/ 18 h 10036"/>
              <a:gd name="connsiteX0" fmla="*/ 2411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890 h 10036"/>
              <a:gd name="connsiteX6" fmla="*/ 2411 w 10126"/>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4890 h 10036"/>
              <a:gd name="connsiteX6" fmla="*/ 2398 w 10113"/>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5023 h 10036"/>
              <a:gd name="connsiteX6" fmla="*/ 2398 w 10113"/>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4796 h 10036"/>
              <a:gd name="connsiteX6" fmla="*/ 2459 w 10098"/>
              <a:gd name="connsiteY6" fmla="*/ 18 h 10036"/>
              <a:gd name="connsiteX0" fmla="*/ 2477 w 10116"/>
              <a:gd name="connsiteY0" fmla="*/ 18 h 10036"/>
              <a:gd name="connsiteX1" fmla="*/ 10116 w 10116"/>
              <a:gd name="connsiteY1" fmla="*/ 0 h 10036"/>
              <a:gd name="connsiteX2" fmla="*/ 10087 w 10116"/>
              <a:gd name="connsiteY2" fmla="*/ 5073 h 10036"/>
              <a:gd name="connsiteX3" fmla="*/ 10079 w 10116"/>
              <a:gd name="connsiteY3" fmla="*/ 10017 h 10036"/>
              <a:gd name="connsiteX4" fmla="*/ 1456 w 10116"/>
              <a:gd name="connsiteY4" fmla="*/ 10036 h 10036"/>
              <a:gd name="connsiteX5" fmla="*/ 35 w 10116"/>
              <a:gd name="connsiteY5" fmla="*/ 4796 h 10036"/>
              <a:gd name="connsiteX6" fmla="*/ 2477 w 10116"/>
              <a:gd name="connsiteY6" fmla="*/ 18 h 10036"/>
              <a:gd name="connsiteX0" fmla="*/ 2522 w 10161"/>
              <a:gd name="connsiteY0" fmla="*/ 18 h 10036"/>
              <a:gd name="connsiteX1" fmla="*/ 10161 w 10161"/>
              <a:gd name="connsiteY1" fmla="*/ 0 h 10036"/>
              <a:gd name="connsiteX2" fmla="*/ 10132 w 10161"/>
              <a:gd name="connsiteY2" fmla="*/ 5073 h 10036"/>
              <a:gd name="connsiteX3" fmla="*/ 10124 w 10161"/>
              <a:gd name="connsiteY3" fmla="*/ 10017 h 10036"/>
              <a:gd name="connsiteX4" fmla="*/ 1501 w 10161"/>
              <a:gd name="connsiteY4" fmla="*/ 10036 h 10036"/>
              <a:gd name="connsiteX5" fmla="*/ 80 w 10161"/>
              <a:gd name="connsiteY5" fmla="*/ 4796 h 10036"/>
              <a:gd name="connsiteX6" fmla="*/ 2522 w 10161"/>
              <a:gd name="connsiteY6" fmla="*/ 18 h 10036"/>
              <a:gd name="connsiteX0" fmla="*/ 2487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796 h 10036"/>
              <a:gd name="connsiteX6" fmla="*/ 2487 w 10126"/>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 h="10036">
                <a:moveTo>
                  <a:pt x="2414" y="18"/>
                </a:moveTo>
                <a:lnTo>
                  <a:pt x="10053" y="0"/>
                </a:lnTo>
                <a:cubicBezTo>
                  <a:pt x="10042" y="2099"/>
                  <a:pt x="10030" y="3404"/>
                  <a:pt x="10024" y="5073"/>
                </a:cubicBezTo>
                <a:cubicBezTo>
                  <a:pt x="10018" y="6742"/>
                  <a:pt x="10005" y="9634"/>
                  <a:pt x="10016" y="10017"/>
                </a:cubicBezTo>
                <a:lnTo>
                  <a:pt x="1393" y="10036"/>
                </a:lnTo>
                <a:cubicBezTo>
                  <a:pt x="981" y="9592"/>
                  <a:pt x="-254" y="7337"/>
                  <a:pt x="48" y="4815"/>
                </a:cubicBezTo>
                <a:cubicBezTo>
                  <a:pt x="350" y="2293"/>
                  <a:pt x="1140" y="1250"/>
                  <a:pt x="2414" y="18"/>
                </a:cubicBezTo>
                <a:close/>
              </a:path>
            </a:pathLst>
          </a:custGeom>
        </p:spPr>
      </p:pic>
      <p:sp>
        <p:nvSpPr>
          <p:cNvPr id="13" name="Title 1">
            <a:extLst>
              <a:ext uri="{FF2B5EF4-FFF2-40B4-BE49-F238E27FC236}">
                <a16:creationId xmlns:a16="http://schemas.microsoft.com/office/drawing/2014/main" xmlns="" id="{8E40AD97-EAE4-F44E-86D0-6A36F0EE3DEE}"/>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14" name="Text Placeholder 2">
            <a:extLst>
              <a:ext uri="{FF2B5EF4-FFF2-40B4-BE49-F238E27FC236}">
                <a16:creationId xmlns:a16="http://schemas.microsoft.com/office/drawing/2014/main" xmlns="" id="{7197F7BA-93FF-BE41-8D73-907EB835C914}"/>
              </a:ext>
            </a:extLst>
          </p:cNvPr>
          <p:cNvSpPr>
            <a:spLocks noGrp="1"/>
          </p:cNvSpPr>
          <p:nvPr>
            <p:ph type="body" sz="quarter" idx="16"/>
          </p:nvPr>
        </p:nvSpPr>
        <p:spPr>
          <a:xfrm>
            <a:off x="476250" y="2230438"/>
            <a:ext cx="4513263" cy="3490912"/>
          </a:xfrm>
        </p:spPr>
        <p:txBody>
          <a:bodyPr/>
          <a:lstStyle>
            <a:lvl1pPr>
              <a:defRPr>
                <a:solidFill>
                  <a:schemeClr val="bg1"/>
                </a:solidFill>
              </a:defRPr>
            </a:lvl1pPr>
          </a:lstStyle>
          <a:p>
            <a:pPr lvl="0"/>
            <a:r>
              <a:rPr lang="en-US" smtClean="0"/>
              <a:t>Click to edit Master text styles</a:t>
            </a:r>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6"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8"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9434877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and Photo #20">
    <p:spTree>
      <p:nvGrpSpPr>
        <p:cNvPr id="1" name=""/>
        <p:cNvGrpSpPr/>
        <p:nvPr/>
      </p:nvGrpSpPr>
      <p:grpSpPr>
        <a:xfrm>
          <a:off x="0" y="0"/>
          <a:ext cx="0" cy="0"/>
          <a:chOff x="0" y="0"/>
          <a:chExt cx="0" cy="0"/>
        </a:xfrm>
      </p:grpSpPr>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11" name="Picture Placeholder 8">
            <a:extLst>
              <a:ext uri="{FF2B5EF4-FFF2-40B4-BE49-F238E27FC236}">
                <a16:creationId xmlns:a16="http://schemas.microsoft.com/office/drawing/2014/main" xmlns="" id="{8CC46394-E64A-BB43-AF70-4E9B737D5A3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80"/>
          <a:stretch/>
        </p:blipFill>
        <p:spPr>
          <a:xfrm>
            <a:off x="6017295" y="-38031"/>
            <a:ext cx="6237011" cy="620876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98"/>
              <a:gd name="connsiteY0" fmla="*/ 0 h 10000"/>
              <a:gd name="connsiteX1" fmla="*/ 10000 w 10098"/>
              <a:gd name="connsiteY1" fmla="*/ 0 h 10000"/>
              <a:gd name="connsiteX2" fmla="*/ 10098 w 10098"/>
              <a:gd name="connsiteY2" fmla="*/ 5055 h 10000"/>
              <a:gd name="connsiteX3" fmla="*/ 10000 w 10098"/>
              <a:gd name="connsiteY3" fmla="*/ 10000 h 10000"/>
              <a:gd name="connsiteX4" fmla="*/ 1667 w 10098"/>
              <a:gd name="connsiteY4" fmla="*/ 10000 h 10000"/>
              <a:gd name="connsiteX5" fmla="*/ 0 w 10098"/>
              <a:gd name="connsiteY5" fmla="*/ 5000 h 10000"/>
              <a:gd name="connsiteX6" fmla="*/ 1667 w 10098"/>
              <a:gd name="connsiteY6" fmla="*/ 0 h 10000"/>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098"/>
              <a:gd name="connsiteY0" fmla="*/ 0 h 10036"/>
              <a:gd name="connsiteX1" fmla="*/ 10000 w 10098"/>
              <a:gd name="connsiteY1" fmla="*/ 0 h 10036"/>
              <a:gd name="connsiteX2" fmla="*/ 10098 w 10098"/>
              <a:gd name="connsiteY2" fmla="*/ 5055 h 10036"/>
              <a:gd name="connsiteX3" fmla="*/ 10054 w 10098"/>
              <a:gd name="connsiteY3" fmla="*/ 10036 h 10036"/>
              <a:gd name="connsiteX4" fmla="*/ 1667 w 10098"/>
              <a:gd name="connsiteY4" fmla="*/ 10000 h 10036"/>
              <a:gd name="connsiteX5" fmla="*/ 0 w 10098"/>
              <a:gd name="connsiteY5" fmla="*/ 5000 h 10036"/>
              <a:gd name="connsiteX6" fmla="*/ 1667 w 10098"/>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0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54"/>
              <a:gd name="connsiteX1" fmla="*/ 10200 w 10200"/>
              <a:gd name="connsiteY1" fmla="*/ 0 h 10054"/>
              <a:gd name="connsiteX2" fmla="*/ 10098 w 10200"/>
              <a:gd name="connsiteY2" fmla="*/ 5055 h 10054"/>
              <a:gd name="connsiteX3" fmla="*/ 10090 w 10200"/>
              <a:gd name="connsiteY3" fmla="*/ 10054 h 10054"/>
              <a:gd name="connsiteX4" fmla="*/ 1667 w 10200"/>
              <a:gd name="connsiteY4" fmla="*/ 10000 h 10054"/>
              <a:gd name="connsiteX5" fmla="*/ 0 w 10200"/>
              <a:gd name="connsiteY5" fmla="*/ 5000 h 10054"/>
              <a:gd name="connsiteX6" fmla="*/ 1667 w 10200"/>
              <a:gd name="connsiteY6" fmla="*/ 0 h 10054"/>
              <a:gd name="connsiteX0" fmla="*/ 1667 w 10127"/>
              <a:gd name="connsiteY0" fmla="*/ 18 h 10072"/>
              <a:gd name="connsiteX1" fmla="*/ 10127 w 10127"/>
              <a:gd name="connsiteY1" fmla="*/ 0 h 10072"/>
              <a:gd name="connsiteX2" fmla="*/ 10098 w 10127"/>
              <a:gd name="connsiteY2" fmla="*/ 5073 h 10072"/>
              <a:gd name="connsiteX3" fmla="*/ 10090 w 10127"/>
              <a:gd name="connsiteY3" fmla="*/ 10072 h 10072"/>
              <a:gd name="connsiteX4" fmla="*/ 1667 w 10127"/>
              <a:gd name="connsiteY4" fmla="*/ 10018 h 10072"/>
              <a:gd name="connsiteX5" fmla="*/ 0 w 10127"/>
              <a:gd name="connsiteY5" fmla="*/ 5018 h 10072"/>
              <a:gd name="connsiteX6" fmla="*/ 1667 w 10127"/>
              <a:gd name="connsiteY6" fmla="*/ 18 h 10072"/>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559 w 10019"/>
              <a:gd name="connsiteY0" fmla="*/ 18 h 10036"/>
              <a:gd name="connsiteX1" fmla="*/ 10019 w 10019"/>
              <a:gd name="connsiteY1" fmla="*/ 0 h 10036"/>
              <a:gd name="connsiteX2" fmla="*/ 9990 w 10019"/>
              <a:gd name="connsiteY2" fmla="*/ 5073 h 10036"/>
              <a:gd name="connsiteX3" fmla="*/ 9982 w 10019"/>
              <a:gd name="connsiteY3" fmla="*/ 10017 h 10036"/>
              <a:gd name="connsiteX4" fmla="*/ 1359 w 10019"/>
              <a:gd name="connsiteY4" fmla="*/ 10036 h 10036"/>
              <a:gd name="connsiteX5" fmla="*/ 1 w 10019"/>
              <a:gd name="connsiteY5" fmla="*/ 5036 h 10036"/>
              <a:gd name="connsiteX6" fmla="*/ 1559 w 10019"/>
              <a:gd name="connsiteY6" fmla="*/ 18 h 10036"/>
              <a:gd name="connsiteX0" fmla="*/ 1615 w 10075"/>
              <a:gd name="connsiteY0" fmla="*/ 18 h 10036"/>
              <a:gd name="connsiteX1" fmla="*/ 10075 w 10075"/>
              <a:gd name="connsiteY1" fmla="*/ 0 h 10036"/>
              <a:gd name="connsiteX2" fmla="*/ 10046 w 10075"/>
              <a:gd name="connsiteY2" fmla="*/ 5073 h 10036"/>
              <a:gd name="connsiteX3" fmla="*/ 10038 w 10075"/>
              <a:gd name="connsiteY3" fmla="*/ 10017 h 10036"/>
              <a:gd name="connsiteX4" fmla="*/ 1415 w 10075"/>
              <a:gd name="connsiteY4" fmla="*/ 10036 h 10036"/>
              <a:gd name="connsiteX5" fmla="*/ 57 w 10075"/>
              <a:gd name="connsiteY5" fmla="*/ 5036 h 10036"/>
              <a:gd name="connsiteX6" fmla="*/ 1615 w 10075"/>
              <a:gd name="connsiteY6" fmla="*/ 18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49 w 10054"/>
              <a:gd name="connsiteY0" fmla="*/ 18 h 10036"/>
              <a:gd name="connsiteX1" fmla="*/ 10054 w 10054"/>
              <a:gd name="connsiteY1" fmla="*/ 0 h 10036"/>
              <a:gd name="connsiteX2" fmla="*/ 10025 w 10054"/>
              <a:gd name="connsiteY2" fmla="*/ 5073 h 10036"/>
              <a:gd name="connsiteX3" fmla="*/ 10017 w 10054"/>
              <a:gd name="connsiteY3" fmla="*/ 10017 h 10036"/>
              <a:gd name="connsiteX4" fmla="*/ 1394 w 10054"/>
              <a:gd name="connsiteY4" fmla="*/ 10036 h 10036"/>
              <a:gd name="connsiteX5" fmla="*/ 18 w 10054"/>
              <a:gd name="connsiteY5" fmla="*/ 4854 h 10036"/>
              <a:gd name="connsiteX6" fmla="*/ 2449 w 10054"/>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393 w 10053"/>
              <a:gd name="connsiteY0" fmla="*/ 36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17 w 10053"/>
              <a:gd name="connsiteY5" fmla="*/ 4854 h 10036"/>
              <a:gd name="connsiteX6" fmla="*/ 2393 w 10053"/>
              <a:gd name="connsiteY6" fmla="*/ 36 h 10036"/>
              <a:gd name="connsiteX0" fmla="*/ 2444 w 10104"/>
              <a:gd name="connsiteY0" fmla="*/ 36 h 10036"/>
              <a:gd name="connsiteX1" fmla="*/ 10104 w 10104"/>
              <a:gd name="connsiteY1" fmla="*/ 0 h 10036"/>
              <a:gd name="connsiteX2" fmla="*/ 10075 w 10104"/>
              <a:gd name="connsiteY2" fmla="*/ 5073 h 10036"/>
              <a:gd name="connsiteX3" fmla="*/ 10067 w 10104"/>
              <a:gd name="connsiteY3" fmla="*/ 10017 h 10036"/>
              <a:gd name="connsiteX4" fmla="*/ 1444 w 10104"/>
              <a:gd name="connsiteY4" fmla="*/ 10036 h 10036"/>
              <a:gd name="connsiteX5" fmla="*/ 68 w 10104"/>
              <a:gd name="connsiteY5" fmla="*/ 4854 h 10036"/>
              <a:gd name="connsiteX6" fmla="*/ 2444 w 10104"/>
              <a:gd name="connsiteY6" fmla="*/ 36 h 10036"/>
              <a:gd name="connsiteX0" fmla="*/ 2497 w 10157"/>
              <a:gd name="connsiteY0" fmla="*/ 36 h 10036"/>
              <a:gd name="connsiteX1" fmla="*/ 10157 w 10157"/>
              <a:gd name="connsiteY1" fmla="*/ 0 h 10036"/>
              <a:gd name="connsiteX2" fmla="*/ 10128 w 10157"/>
              <a:gd name="connsiteY2" fmla="*/ 5073 h 10036"/>
              <a:gd name="connsiteX3" fmla="*/ 10120 w 10157"/>
              <a:gd name="connsiteY3" fmla="*/ 10017 h 10036"/>
              <a:gd name="connsiteX4" fmla="*/ 1497 w 10157"/>
              <a:gd name="connsiteY4" fmla="*/ 10036 h 10036"/>
              <a:gd name="connsiteX5" fmla="*/ 66 w 10157"/>
              <a:gd name="connsiteY5" fmla="*/ 4872 h 10036"/>
              <a:gd name="connsiteX6" fmla="*/ 2497 w 10157"/>
              <a:gd name="connsiteY6" fmla="*/ 36 h 10036"/>
              <a:gd name="connsiteX0" fmla="*/ 2466 w 10126"/>
              <a:gd name="connsiteY0" fmla="*/ 36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35 w 10126"/>
              <a:gd name="connsiteY5" fmla="*/ 4872 h 10036"/>
              <a:gd name="connsiteX6" fmla="*/ 2466 w 10126"/>
              <a:gd name="connsiteY6" fmla="*/ 36 h 10036"/>
              <a:gd name="connsiteX0" fmla="*/ 2523 w 10183"/>
              <a:gd name="connsiteY0" fmla="*/ 36 h 10036"/>
              <a:gd name="connsiteX1" fmla="*/ 10183 w 10183"/>
              <a:gd name="connsiteY1" fmla="*/ 0 h 10036"/>
              <a:gd name="connsiteX2" fmla="*/ 10154 w 10183"/>
              <a:gd name="connsiteY2" fmla="*/ 5073 h 10036"/>
              <a:gd name="connsiteX3" fmla="*/ 10146 w 10183"/>
              <a:gd name="connsiteY3" fmla="*/ 10017 h 10036"/>
              <a:gd name="connsiteX4" fmla="*/ 1523 w 10183"/>
              <a:gd name="connsiteY4" fmla="*/ 10036 h 10036"/>
              <a:gd name="connsiteX5" fmla="*/ 92 w 10183"/>
              <a:gd name="connsiteY5" fmla="*/ 4872 h 10036"/>
              <a:gd name="connsiteX6" fmla="*/ 2523 w 10183"/>
              <a:gd name="connsiteY6" fmla="*/ 36 h 10036"/>
              <a:gd name="connsiteX0" fmla="*/ 2454 w 10114"/>
              <a:gd name="connsiteY0" fmla="*/ 36 h 10036"/>
              <a:gd name="connsiteX1" fmla="*/ 10114 w 10114"/>
              <a:gd name="connsiteY1" fmla="*/ 0 h 10036"/>
              <a:gd name="connsiteX2" fmla="*/ 10085 w 10114"/>
              <a:gd name="connsiteY2" fmla="*/ 5073 h 10036"/>
              <a:gd name="connsiteX3" fmla="*/ 10077 w 10114"/>
              <a:gd name="connsiteY3" fmla="*/ 10017 h 10036"/>
              <a:gd name="connsiteX4" fmla="*/ 1454 w 10114"/>
              <a:gd name="connsiteY4" fmla="*/ 10036 h 10036"/>
              <a:gd name="connsiteX5" fmla="*/ 23 w 10114"/>
              <a:gd name="connsiteY5" fmla="*/ 4872 h 10036"/>
              <a:gd name="connsiteX6" fmla="*/ 2454 w 10114"/>
              <a:gd name="connsiteY6" fmla="*/ 36 h 10036"/>
              <a:gd name="connsiteX0" fmla="*/ 2419 w 10079"/>
              <a:gd name="connsiteY0" fmla="*/ 36 h 10036"/>
              <a:gd name="connsiteX1" fmla="*/ 10079 w 10079"/>
              <a:gd name="connsiteY1" fmla="*/ 0 h 10036"/>
              <a:gd name="connsiteX2" fmla="*/ 10050 w 10079"/>
              <a:gd name="connsiteY2" fmla="*/ 5073 h 10036"/>
              <a:gd name="connsiteX3" fmla="*/ 10042 w 10079"/>
              <a:gd name="connsiteY3" fmla="*/ 10017 h 10036"/>
              <a:gd name="connsiteX4" fmla="*/ 1419 w 10079"/>
              <a:gd name="connsiteY4" fmla="*/ 10036 h 10036"/>
              <a:gd name="connsiteX5" fmla="*/ 24 w 10079"/>
              <a:gd name="connsiteY5" fmla="*/ 4890 h 10036"/>
              <a:gd name="connsiteX6" fmla="*/ 2419 w 10079"/>
              <a:gd name="connsiteY6" fmla="*/ 36 h 10036"/>
              <a:gd name="connsiteX0" fmla="*/ 2452 w 10112"/>
              <a:gd name="connsiteY0" fmla="*/ 36 h 10036"/>
              <a:gd name="connsiteX1" fmla="*/ 10112 w 10112"/>
              <a:gd name="connsiteY1" fmla="*/ 0 h 10036"/>
              <a:gd name="connsiteX2" fmla="*/ 10083 w 10112"/>
              <a:gd name="connsiteY2" fmla="*/ 5073 h 10036"/>
              <a:gd name="connsiteX3" fmla="*/ 10075 w 10112"/>
              <a:gd name="connsiteY3" fmla="*/ 10017 h 10036"/>
              <a:gd name="connsiteX4" fmla="*/ 1452 w 10112"/>
              <a:gd name="connsiteY4" fmla="*/ 10036 h 10036"/>
              <a:gd name="connsiteX5" fmla="*/ 57 w 10112"/>
              <a:gd name="connsiteY5" fmla="*/ 4890 h 10036"/>
              <a:gd name="connsiteX6" fmla="*/ 2452 w 10112"/>
              <a:gd name="connsiteY6" fmla="*/ 36 h 10036"/>
              <a:gd name="connsiteX0" fmla="*/ 2337 w 10070"/>
              <a:gd name="connsiteY0" fmla="*/ 54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37 w 10070"/>
              <a:gd name="connsiteY6" fmla="*/ 54 h 10036"/>
              <a:gd name="connsiteX0" fmla="*/ 2366 w 10099"/>
              <a:gd name="connsiteY0" fmla="*/ 54 h 10036"/>
              <a:gd name="connsiteX1" fmla="*/ 10099 w 10099"/>
              <a:gd name="connsiteY1" fmla="*/ 0 h 10036"/>
              <a:gd name="connsiteX2" fmla="*/ 10070 w 10099"/>
              <a:gd name="connsiteY2" fmla="*/ 5073 h 10036"/>
              <a:gd name="connsiteX3" fmla="*/ 10062 w 10099"/>
              <a:gd name="connsiteY3" fmla="*/ 10017 h 10036"/>
              <a:gd name="connsiteX4" fmla="*/ 1439 w 10099"/>
              <a:gd name="connsiteY4" fmla="*/ 10036 h 10036"/>
              <a:gd name="connsiteX5" fmla="*/ 44 w 10099"/>
              <a:gd name="connsiteY5" fmla="*/ 4890 h 10036"/>
              <a:gd name="connsiteX6" fmla="*/ 2366 w 10099"/>
              <a:gd name="connsiteY6" fmla="*/ 54 h 10036"/>
              <a:gd name="connsiteX0" fmla="*/ 2355 w 10070"/>
              <a:gd name="connsiteY0" fmla="*/ 18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55 w 10070"/>
              <a:gd name="connsiteY6" fmla="*/ 18 h 10036"/>
              <a:gd name="connsiteX0" fmla="*/ 2410 w 10125"/>
              <a:gd name="connsiteY0" fmla="*/ 18 h 10036"/>
              <a:gd name="connsiteX1" fmla="*/ 10125 w 10125"/>
              <a:gd name="connsiteY1" fmla="*/ 0 h 10036"/>
              <a:gd name="connsiteX2" fmla="*/ 10096 w 10125"/>
              <a:gd name="connsiteY2" fmla="*/ 5073 h 10036"/>
              <a:gd name="connsiteX3" fmla="*/ 10088 w 10125"/>
              <a:gd name="connsiteY3" fmla="*/ 10017 h 10036"/>
              <a:gd name="connsiteX4" fmla="*/ 1465 w 10125"/>
              <a:gd name="connsiteY4" fmla="*/ 10036 h 10036"/>
              <a:gd name="connsiteX5" fmla="*/ 70 w 10125"/>
              <a:gd name="connsiteY5" fmla="*/ 4890 h 10036"/>
              <a:gd name="connsiteX6" fmla="*/ 2410 w 10125"/>
              <a:gd name="connsiteY6" fmla="*/ 18 h 10036"/>
              <a:gd name="connsiteX0" fmla="*/ 2396 w 10111"/>
              <a:gd name="connsiteY0" fmla="*/ 18 h 10036"/>
              <a:gd name="connsiteX1" fmla="*/ 10111 w 10111"/>
              <a:gd name="connsiteY1" fmla="*/ 0 h 10036"/>
              <a:gd name="connsiteX2" fmla="*/ 10082 w 10111"/>
              <a:gd name="connsiteY2" fmla="*/ 5073 h 10036"/>
              <a:gd name="connsiteX3" fmla="*/ 10074 w 10111"/>
              <a:gd name="connsiteY3" fmla="*/ 10017 h 10036"/>
              <a:gd name="connsiteX4" fmla="*/ 1451 w 10111"/>
              <a:gd name="connsiteY4" fmla="*/ 10036 h 10036"/>
              <a:gd name="connsiteX5" fmla="*/ 56 w 10111"/>
              <a:gd name="connsiteY5" fmla="*/ 4890 h 10036"/>
              <a:gd name="connsiteX6" fmla="*/ 2396 w 10111"/>
              <a:gd name="connsiteY6" fmla="*/ 18 h 10036"/>
              <a:gd name="connsiteX0" fmla="*/ 2379 w 10094"/>
              <a:gd name="connsiteY0" fmla="*/ 18 h 10036"/>
              <a:gd name="connsiteX1" fmla="*/ 10094 w 10094"/>
              <a:gd name="connsiteY1" fmla="*/ 0 h 10036"/>
              <a:gd name="connsiteX2" fmla="*/ 10065 w 10094"/>
              <a:gd name="connsiteY2" fmla="*/ 5073 h 10036"/>
              <a:gd name="connsiteX3" fmla="*/ 10057 w 10094"/>
              <a:gd name="connsiteY3" fmla="*/ 10017 h 10036"/>
              <a:gd name="connsiteX4" fmla="*/ 1434 w 10094"/>
              <a:gd name="connsiteY4" fmla="*/ 10036 h 10036"/>
              <a:gd name="connsiteX5" fmla="*/ 39 w 10094"/>
              <a:gd name="connsiteY5" fmla="*/ 4890 h 10036"/>
              <a:gd name="connsiteX6" fmla="*/ 2379 w 10094"/>
              <a:gd name="connsiteY6" fmla="*/ 18 h 10036"/>
              <a:gd name="connsiteX0" fmla="*/ 2404 w 10119"/>
              <a:gd name="connsiteY0" fmla="*/ 18 h 10036"/>
              <a:gd name="connsiteX1" fmla="*/ 10119 w 10119"/>
              <a:gd name="connsiteY1" fmla="*/ 0 h 10036"/>
              <a:gd name="connsiteX2" fmla="*/ 10090 w 10119"/>
              <a:gd name="connsiteY2" fmla="*/ 5073 h 10036"/>
              <a:gd name="connsiteX3" fmla="*/ 10082 w 10119"/>
              <a:gd name="connsiteY3" fmla="*/ 10017 h 10036"/>
              <a:gd name="connsiteX4" fmla="*/ 1459 w 10119"/>
              <a:gd name="connsiteY4" fmla="*/ 10036 h 10036"/>
              <a:gd name="connsiteX5" fmla="*/ 38 w 10119"/>
              <a:gd name="connsiteY5" fmla="*/ 4890 h 10036"/>
              <a:gd name="connsiteX6" fmla="*/ 2404 w 10119"/>
              <a:gd name="connsiteY6" fmla="*/ 18 h 10036"/>
              <a:gd name="connsiteX0" fmla="*/ 2411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890 h 10036"/>
              <a:gd name="connsiteX6" fmla="*/ 2411 w 10126"/>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4890 h 10036"/>
              <a:gd name="connsiteX6" fmla="*/ 2398 w 10113"/>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5023 h 10036"/>
              <a:gd name="connsiteX6" fmla="*/ 2398 w 10113"/>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4796 h 10036"/>
              <a:gd name="connsiteX6" fmla="*/ 2459 w 10098"/>
              <a:gd name="connsiteY6" fmla="*/ 18 h 10036"/>
              <a:gd name="connsiteX0" fmla="*/ 2477 w 10116"/>
              <a:gd name="connsiteY0" fmla="*/ 18 h 10036"/>
              <a:gd name="connsiteX1" fmla="*/ 10116 w 10116"/>
              <a:gd name="connsiteY1" fmla="*/ 0 h 10036"/>
              <a:gd name="connsiteX2" fmla="*/ 10087 w 10116"/>
              <a:gd name="connsiteY2" fmla="*/ 5073 h 10036"/>
              <a:gd name="connsiteX3" fmla="*/ 10079 w 10116"/>
              <a:gd name="connsiteY3" fmla="*/ 10017 h 10036"/>
              <a:gd name="connsiteX4" fmla="*/ 1456 w 10116"/>
              <a:gd name="connsiteY4" fmla="*/ 10036 h 10036"/>
              <a:gd name="connsiteX5" fmla="*/ 35 w 10116"/>
              <a:gd name="connsiteY5" fmla="*/ 4796 h 10036"/>
              <a:gd name="connsiteX6" fmla="*/ 2477 w 10116"/>
              <a:gd name="connsiteY6" fmla="*/ 18 h 10036"/>
              <a:gd name="connsiteX0" fmla="*/ 2522 w 10161"/>
              <a:gd name="connsiteY0" fmla="*/ 18 h 10036"/>
              <a:gd name="connsiteX1" fmla="*/ 10161 w 10161"/>
              <a:gd name="connsiteY1" fmla="*/ 0 h 10036"/>
              <a:gd name="connsiteX2" fmla="*/ 10132 w 10161"/>
              <a:gd name="connsiteY2" fmla="*/ 5073 h 10036"/>
              <a:gd name="connsiteX3" fmla="*/ 10124 w 10161"/>
              <a:gd name="connsiteY3" fmla="*/ 10017 h 10036"/>
              <a:gd name="connsiteX4" fmla="*/ 1501 w 10161"/>
              <a:gd name="connsiteY4" fmla="*/ 10036 h 10036"/>
              <a:gd name="connsiteX5" fmla="*/ 80 w 10161"/>
              <a:gd name="connsiteY5" fmla="*/ 4796 h 10036"/>
              <a:gd name="connsiteX6" fmla="*/ 2522 w 10161"/>
              <a:gd name="connsiteY6" fmla="*/ 18 h 10036"/>
              <a:gd name="connsiteX0" fmla="*/ 2487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796 h 10036"/>
              <a:gd name="connsiteX6" fmla="*/ 2487 w 10126"/>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 h="10036">
                <a:moveTo>
                  <a:pt x="2414" y="18"/>
                </a:moveTo>
                <a:lnTo>
                  <a:pt x="10053" y="0"/>
                </a:lnTo>
                <a:cubicBezTo>
                  <a:pt x="10042" y="2099"/>
                  <a:pt x="10030" y="3404"/>
                  <a:pt x="10024" y="5073"/>
                </a:cubicBezTo>
                <a:cubicBezTo>
                  <a:pt x="10018" y="6742"/>
                  <a:pt x="10005" y="9634"/>
                  <a:pt x="10016" y="10017"/>
                </a:cubicBezTo>
                <a:lnTo>
                  <a:pt x="1393" y="10036"/>
                </a:lnTo>
                <a:cubicBezTo>
                  <a:pt x="981" y="9592"/>
                  <a:pt x="-254" y="7337"/>
                  <a:pt x="48" y="4815"/>
                </a:cubicBezTo>
                <a:cubicBezTo>
                  <a:pt x="350" y="2293"/>
                  <a:pt x="1140" y="1250"/>
                  <a:pt x="2414" y="18"/>
                </a:cubicBezTo>
                <a:close/>
              </a:path>
            </a:pathLst>
          </a:custGeom>
        </p:spPr>
      </p:pic>
      <p:sp>
        <p:nvSpPr>
          <p:cNvPr id="10" name="Title 1">
            <a:extLst>
              <a:ext uri="{FF2B5EF4-FFF2-40B4-BE49-F238E27FC236}">
                <a16:creationId xmlns:a16="http://schemas.microsoft.com/office/drawing/2014/main" xmlns="" id="{F4D8C5F8-1CF4-FE48-B046-BC6E35A62BAD}"/>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dirty="0"/>
              <a:t>CLICK TO EDIT TITLE</a:t>
            </a:r>
          </a:p>
        </p:txBody>
      </p:sp>
      <p:sp>
        <p:nvSpPr>
          <p:cNvPr id="12" name="Text Placeholder 2">
            <a:extLst>
              <a:ext uri="{FF2B5EF4-FFF2-40B4-BE49-F238E27FC236}">
                <a16:creationId xmlns:a16="http://schemas.microsoft.com/office/drawing/2014/main" xmlns="" id="{26F07347-F372-1F48-AA3C-582BEDDE8182}"/>
              </a:ext>
            </a:extLst>
          </p:cNvPr>
          <p:cNvSpPr>
            <a:spLocks noGrp="1"/>
          </p:cNvSpPr>
          <p:nvPr>
            <p:ph type="body" sz="quarter" idx="16"/>
          </p:nvPr>
        </p:nvSpPr>
        <p:spPr>
          <a:xfrm>
            <a:off x="476250" y="2230438"/>
            <a:ext cx="4513263" cy="3490912"/>
          </a:xfrm>
        </p:spPr>
        <p:txBody>
          <a:bodyPr/>
          <a:lstStyle/>
          <a:p>
            <a:pPr lvl="0"/>
            <a:r>
              <a:rPr lang="en-US" smtClean="0"/>
              <a:t>Click to edit Master text styles</a:t>
            </a:r>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8"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5123069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and Photo #21">
    <p:spTree>
      <p:nvGrpSpPr>
        <p:cNvPr id="1" name=""/>
        <p:cNvGrpSpPr/>
        <p:nvPr/>
      </p:nvGrpSpPr>
      <p:grpSpPr>
        <a:xfrm>
          <a:off x="0" y="0"/>
          <a:ext cx="0" cy="0"/>
          <a:chOff x="0" y="0"/>
          <a:chExt cx="0" cy="0"/>
        </a:xfrm>
      </p:grpSpPr>
      <p:sp>
        <p:nvSpPr>
          <p:cNvPr id="7" name="Rectangle 6"/>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6187043"/>
            <a:ext cx="12221472" cy="67095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6" hasCustomPrompt="1"/>
          </p:nvPr>
        </p:nvSpPr>
        <p:spPr>
          <a:xfrm>
            <a:off x="6017295" y="-11137"/>
            <a:ext cx="6237011" cy="620876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98"/>
              <a:gd name="connsiteY0" fmla="*/ 0 h 10000"/>
              <a:gd name="connsiteX1" fmla="*/ 10000 w 10098"/>
              <a:gd name="connsiteY1" fmla="*/ 0 h 10000"/>
              <a:gd name="connsiteX2" fmla="*/ 10098 w 10098"/>
              <a:gd name="connsiteY2" fmla="*/ 5055 h 10000"/>
              <a:gd name="connsiteX3" fmla="*/ 10000 w 10098"/>
              <a:gd name="connsiteY3" fmla="*/ 10000 h 10000"/>
              <a:gd name="connsiteX4" fmla="*/ 1667 w 10098"/>
              <a:gd name="connsiteY4" fmla="*/ 10000 h 10000"/>
              <a:gd name="connsiteX5" fmla="*/ 0 w 10098"/>
              <a:gd name="connsiteY5" fmla="*/ 5000 h 10000"/>
              <a:gd name="connsiteX6" fmla="*/ 1667 w 10098"/>
              <a:gd name="connsiteY6" fmla="*/ 0 h 10000"/>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098"/>
              <a:gd name="connsiteY0" fmla="*/ 0 h 10036"/>
              <a:gd name="connsiteX1" fmla="*/ 10000 w 10098"/>
              <a:gd name="connsiteY1" fmla="*/ 0 h 10036"/>
              <a:gd name="connsiteX2" fmla="*/ 10098 w 10098"/>
              <a:gd name="connsiteY2" fmla="*/ 5055 h 10036"/>
              <a:gd name="connsiteX3" fmla="*/ 10054 w 10098"/>
              <a:gd name="connsiteY3" fmla="*/ 10036 h 10036"/>
              <a:gd name="connsiteX4" fmla="*/ 1667 w 10098"/>
              <a:gd name="connsiteY4" fmla="*/ 10000 h 10036"/>
              <a:gd name="connsiteX5" fmla="*/ 0 w 10098"/>
              <a:gd name="connsiteY5" fmla="*/ 5000 h 10036"/>
              <a:gd name="connsiteX6" fmla="*/ 1667 w 10098"/>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0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54"/>
              <a:gd name="connsiteX1" fmla="*/ 10200 w 10200"/>
              <a:gd name="connsiteY1" fmla="*/ 0 h 10054"/>
              <a:gd name="connsiteX2" fmla="*/ 10098 w 10200"/>
              <a:gd name="connsiteY2" fmla="*/ 5055 h 10054"/>
              <a:gd name="connsiteX3" fmla="*/ 10090 w 10200"/>
              <a:gd name="connsiteY3" fmla="*/ 10054 h 10054"/>
              <a:gd name="connsiteX4" fmla="*/ 1667 w 10200"/>
              <a:gd name="connsiteY4" fmla="*/ 10000 h 10054"/>
              <a:gd name="connsiteX5" fmla="*/ 0 w 10200"/>
              <a:gd name="connsiteY5" fmla="*/ 5000 h 10054"/>
              <a:gd name="connsiteX6" fmla="*/ 1667 w 10200"/>
              <a:gd name="connsiteY6" fmla="*/ 0 h 10054"/>
              <a:gd name="connsiteX0" fmla="*/ 1667 w 10127"/>
              <a:gd name="connsiteY0" fmla="*/ 18 h 10072"/>
              <a:gd name="connsiteX1" fmla="*/ 10127 w 10127"/>
              <a:gd name="connsiteY1" fmla="*/ 0 h 10072"/>
              <a:gd name="connsiteX2" fmla="*/ 10098 w 10127"/>
              <a:gd name="connsiteY2" fmla="*/ 5073 h 10072"/>
              <a:gd name="connsiteX3" fmla="*/ 10090 w 10127"/>
              <a:gd name="connsiteY3" fmla="*/ 10072 h 10072"/>
              <a:gd name="connsiteX4" fmla="*/ 1667 w 10127"/>
              <a:gd name="connsiteY4" fmla="*/ 10018 h 10072"/>
              <a:gd name="connsiteX5" fmla="*/ 0 w 10127"/>
              <a:gd name="connsiteY5" fmla="*/ 5018 h 10072"/>
              <a:gd name="connsiteX6" fmla="*/ 1667 w 10127"/>
              <a:gd name="connsiteY6" fmla="*/ 18 h 10072"/>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559 w 10019"/>
              <a:gd name="connsiteY0" fmla="*/ 18 h 10036"/>
              <a:gd name="connsiteX1" fmla="*/ 10019 w 10019"/>
              <a:gd name="connsiteY1" fmla="*/ 0 h 10036"/>
              <a:gd name="connsiteX2" fmla="*/ 9990 w 10019"/>
              <a:gd name="connsiteY2" fmla="*/ 5073 h 10036"/>
              <a:gd name="connsiteX3" fmla="*/ 9982 w 10019"/>
              <a:gd name="connsiteY3" fmla="*/ 10017 h 10036"/>
              <a:gd name="connsiteX4" fmla="*/ 1359 w 10019"/>
              <a:gd name="connsiteY4" fmla="*/ 10036 h 10036"/>
              <a:gd name="connsiteX5" fmla="*/ 1 w 10019"/>
              <a:gd name="connsiteY5" fmla="*/ 5036 h 10036"/>
              <a:gd name="connsiteX6" fmla="*/ 1559 w 10019"/>
              <a:gd name="connsiteY6" fmla="*/ 18 h 10036"/>
              <a:gd name="connsiteX0" fmla="*/ 1615 w 10075"/>
              <a:gd name="connsiteY0" fmla="*/ 18 h 10036"/>
              <a:gd name="connsiteX1" fmla="*/ 10075 w 10075"/>
              <a:gd name="connsiteY1" fmla="*/ 0 h 10036"/>
              <a:gd name="connsiteX2" fmla="*/ 10046 w 10075"/>
              <a:gd name="connsiteY2" fmla="*/ 5073 h 10036"/>
              <a:gd name="connsiteX3" fmla="*/ 10038 w 10075"/>
              <a:gd name="connsiteY3" fmla="*/ 10017 h 10036"/>
              <a:gd name="connsiteX4" fmla="*/ 1415 w 10075"/>
              <a:gd name="connsiteY4" fmla="*/ 10036 h 10036"/>
              <a:gd name="connsiteX5" fmla="*/ 57 w 10075"/>
              <a:gd name="connsiteY5" fmla="*/ 5036 h 10036"/>
              <a:gd name="connsiteX6" fmla="*/ 1615 w 10075"/>
              <a:gd name="connsiteY6" fmla="*/ 18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49 w 10054"/>
              <a:gd name="connsiteY0" fmla="*/ 18 h 10036"/>
              <a:gd name="connsiteX1" fmla="*/ 10054 w 10054"/>
              <a:gd name="connsiteY1" fmla="*/ 0 h 10036"/>
              <a:gd name="connsiteX2" fmla="*/ 10025 w 10054"/>
              <a:gd name="connsiteY2" fmla="*/ 5073 h 10036"/>
              <a:gd name="connsiteX3" fmla="*/ 10017 w 10054"/>
              <a:gd name="connsiteY3" fmla="*/ 10017 h 10036"/>
              <a:gd name="connsiteX4" fmla="*/ 1394 w 10054"/>
              <a:gd name="connsiteY4" fmla="*/ 10036 h 10036"/>
              <a:gd name="connsiteX5" fmla="*/ 18 w 10054"/>
              <a:gd name="connsiteY5" fmla="*/ 4854 h 10036"/>
              <a:gd name="connsiteX6" fmla="*/ 2449 w 10054"/>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393 w 10053"/>
              <a:gd name="connsiteY0" fmla="*/ 36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17 w 10053"/>
              <a:gd name="connsiteY5" fmla="*/ 4854 h 10036"/>
              <a:gd name="connsiteX6" fmla="*/ 2393 w 10053"/>
              <a:gd name="connsiteY6" fmla="*/ 36 h 10036"/>
              <a:gd name="connsiteX0" fmla="*/ 2444 w 10104"/>
              <a:gd name="connsiteY0" fmla="*/ 36 h 10036"/>
              <a:gd name="connsiteX1" fmla="*/ 10104 w 10104"/>
              <a:gd name="connsiteY1" fmla="*/ 0 h 10036"/>
              <a:gd name="connsiteX2" fmla="*/ 10075 w 10104"/>
              <a:gd name="connsiteY2" fmla="*/ 5073 h 10036"/>
              <a:gd name="connsiteX3" fmla="*/ 10067 w 10104"/>
              <a:gd name="connsiteY3" fmla="*/ 10017 h 10036"/>
              <a:gd name="connsiteX4" fmla="*/ 1444 w 10104"/>
              <a:gd name="connsiteY4" fmla="*/ 10036 h 10036"/>
              <a:gd name="connsiteX5" fmla="*/ 68 w 10104"/>
              <a:gd name="connsiteY5" fmla="*/ 4854 h 10036"/>
              <a:gd name="connsiteX6" fmla="*/ 2444 w 10104"/>
              <a:gd name="connsiteY6" fmla="*/ 36 h 10036"/>
              <a:gd name="connsiteX0" fmla="*/ 2497 w 10157"/>
              <a:gd name="connsiteY0" fmla="*/ 36 h 10036"/>
              <a:gd name="connsiteX1" fmla="*/ 10157 w 10157"/>
              <a:gd name="connsiteY1" fmla="*/ 0 h 10036"/>
              <a:gd name="connsiteX2" fmla="*/ 10128 w 10157"/>
              <a:gd name="connsiteY2" fmla="*/ 5073 h 10036"/>
              <a:gd name="connsiteX3" fmla="*/ 10120 w 10157"/>
              <a:gd name="connsiteY3" fmla="*/ 10017 h 10036"/>
              <a:gd name="connsiteX4" fmla="*/ 1497 w 10157"/>
              <a:gd name="connsiteY4" fmla="*/ 10036 h 10036"/>
              <a:gd name="connsiteX5" fmla="*/ 66 w 10157"/>
              <a:gd name="connsiteY5" fmla="*/ 4872 h 10036"/>
              <a:gd name="connsiteX6" fmla="*/ 2497 w 10157"/>
              <a:gd name="connsiteY6" fmla="*/ 36 h 10036"/>
              <a:gd name="connsiteX0" fmla="*/ 2466 w 10126"/>
              <a:gd name="connsiteY0" fmla="*/ 36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35 w 10126"/>
              <a:gd name="connsiteY5" fmla="*/ 4872 h 10036"/>
              <a:gd name="connsiteX6" fmla="*/ 2466 w 10126"/>
              <a:gd name="connsiteY6" fmla="*/ 36 h 10036"/>
              <a:gd name="connsiteX0" fmla="*/ 2523 w 10183"/>
              <a:gd name="connsiteY0" fmla="*/ 36 h 10036"/>
              <a:gd name="connsiteX1" fmla="*/ 10183 w 10183"/>
              <a:gd name="connsiteY1" fmla="*/ 0 h 10036"/>
              <a:gd name="connsiteX2" fmla="*/ 10154 w 10183"/>
              <a:gd name="connsiteY2" fmla="*/ 5073 h 10036"/>
              <a:gd name="connsiteX3" fmla="*/ 10146 w 10183"/>
              <a:gd name="connsiteY3" fmla="*/ 10017 h 10036"/>
              <a:gd name="connsiteX4" fmla="*/ 1523 w 10183"/>
              <a:gd name="connsiteY4" fmla="*/ 10036 h 10036"/>
              <a:gd name="connsiteX5" fmla="*/ 92 w 10183"/>
              <a:gd name="connsiteY5" fmla="*/ 4872 h 10036"/>
              <a:gd name="connsiteX6" fmla="*/ 2523 w 10183"/>
              <a:gd name="connsiteY6" fmla="*/ 36 h 10036"/>
              <a:gd name="connsiteX0" fmla="*/ 2454 w 10114"/>
              <a:gd name="connsiteY0" fmla="*/ 36 h 10036"/>
              <a:gd name="connsiteX1" fmla="*/ 10114 w 10114"/>
              <a:gd name="connsiteY1" fmla="*/ 0 h 10036"/>
              <a:gd name="connsiteX2" fmla="*/ 10085 w 10114"/>
              <a:gd name="connsiteY2" fmla="*/ 5073 h 10036"/>
              <a:gd name="connsiteX3" fmla="*/ 10077 w 10114"/>
              <a:gd name="connsiteY3" fmla="*/ 10017 h 10036"/>
              <a:gd name="connsiteX4" fmla="*/ 1454 w 10114"/>
              <a:gd name="connsiteY4" fmla="*/ 10036 h 10036"/>
              <a:gd name="connsiteX5" fmla="*/ 23 w 10114"/>
              <a:gd name="connsiteY5" fmla="*/ 4872 h 10036"/>
              <a:gd name="connsiteX6" fmla="*/ 2454 w 10114"/>
              <a:gd name="connsiteY6" fmla="*/ 36 h 10036"/>
              <a:gd name="connsiteX0" fmla="*/ 2419 w 10079"/>
              <a:gd name="connsiteY0" fmla="*/ 36 h 10036"/>
              <a:gd name="connsiteX1" fmla="*/ 10079 w 10079"/>
              <a:gd name="connsiteY1" fmla="*/ 0 h 10036"/>
              <a:gd name="connsiteX2" fmla="*/ 10050 w 10079"/>
              <a:gd name="connsiteY2" fmla="*/ 5073 h 10036"/>
              <a:gd name="connsiteX3" fmla="*/ 10042 w 10079"/>
              <a:gd name="connsiteY3" fmla="*/ 10017 h 10036"/>
              <a:gd name="connsiteX4" fmla="*/ 1419 w 10079"/>
              <a:gd name="connsiteY4" fmla="*/ 10036 h 10036"/>
              <a:gd name="connsiteX5" fmla="*/ 24 w 10079"/>
              <a:gd name="connsiteY5" fmla="*/ 4890 h 10036"/>
              <a:gd name="connsiteX6" fmla="*/ 2419 w 10079"/>
              <a:gd name="connsiteY6" fmla="*/ 36 h 10036"/>
              <a:gd name="connsiteX0" fmla="*/ 2452 w 10112"/>
              <a:gd name="connsiteY0" fmla="*/ 36 h 10036"/>
              <a:gd name="connsiteX1" fmla="*/ 10112 w 10112"/>
              <a:gd name="connsiteY1" fmla="*/ 0 h 10036"/>
              <a:gd name="connsiteX2" fmla="*/ 10083 w 10112"/>
              <a:gd name="connsiteY2" fmla="*/ 5073 h 10036"/>
              <a:gd name="connsiteX3" fmla="*/ 10075 w 10112"/>
              <a:gd name="connsiteY3" fmla="*/ 10017 h 10036"/>
              <a:gd name="connsiteX4" fmla="*/ 1452 w 10112"/>
              <a:gd name="connsiteY4" fmla="*/ 10036 h 10036"/>
              <a:gd name="connsiteX5" fmla="*/ 57 w 10112"/>
              <a:gd name="connsiteY5" fmla="*/ 4890 h 10036"/>
              <a:gd name="connsiteX6" fmla="*/ 2452 w 10112"/>
              <a:gd name="connsiteY6" fmla="*/ 36 h 10036"/>
              <a:gd name="connsiteX0" fmla="*/ 2337 w 10070"/>
              <a:gd name="connsiteY0" fmla="*/ 54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37 w 10070"/>
              <a:gd name="connsiteY6" fmla="*/ 54 h 10036"/>
              <a:gd name="connsiteX0" fmla="*/ 2366 w 10099"/>
              <a:gd name="connsiteY0" fmla="*/ 54 h 10036"/>
              <a:gd name="connsiteX1" fmla="*/ 10099 w 10099"/>
              <a:gd name="connsiteY1" fmla="*/ 0 h 10036"/>
              <a:gd name="connsiteX2" fmla="*/ 10070 w 10099"/>
              <a:gd name="connsiteY2" fmla="*/ 5073 h 10036"/>
              <a:gd name="connsiteX3" fmla="*/ 10062 w 10099"/>
              <a:gd name="connsiteY3" fmla="*/ 10017 h 10036"/>
              <a:gd name="connsiteX4" fmla="*/ 1439 w 10099"/>
              <a:gd name="connsiteY4" fmla="*/ 10036 h 10036"/>
              <a:gd name="connsiteX5" fmla="*/ 44 w 10099"/>
              <a:gd name="connsiteY5" fmla="*/ 4890 h 10036"/>
              <a:gd name="connsiteX6" fmla="*/ 2366 w 10099"/>
              <a:gd name="connsiteY6" fmla="*/ 54 h 10036"/>
              <a:gd name="connsiteX0" fmla="*/ 2355 w 10070"/>
              <a:gd name="connsiteY0" fmla="*/ 18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55 w 10070"/>
              <a:gd name="connsiteY6" fmla="*/ 18 h 10036"/>
              <a:gd name="connsiteX0" fmla="*/ 2410 w 10125"/>
              <a:gd name="connsiteY0" fmla="*/ 18 h 10036"/>
              <a:gd name="connsiteX1" fmla="*/ 10125 w 10125"/>
              <a:gd name="connsiteY1" fmla="*/ 0 h 10036"/>
              <a:gd name="connsiteX2" fmla="*/ 10096 w 10125"/>
              <a:gd name="connsiteY2" fmla="*/ 5073 h 10036"/>
              <a:gd name="connsiteX3" fmla="*/ 10088 w 10125"/>
              <a:gd name="connsiteY3" fmla="*/ 10017 h 10036"/>
              <a:gd name="connsiteX4" fmla="*/ 1465 w 10125"/>
              <a:gd name="connsiteY4" fmla="*/ 10036 h 10036"/>
              <a:gd name="connsiteX5" fmla="*/ 70 w 10125"/>
              <a:gd name="connsiteY5" fmla="*/ 4890 h 10036"/>
              <a:gd name="connsiteX6" fmla="*/ 2410 w 10125"/>
              <a:gd name="connsiteY6" fmla="*/ 18 h 10036"/>
              <a:gd name="connsiteX0" fmla="*/ 2396 w 10111"/>
              <a:gd name="connsiteY0" fmla="*/ 18 h 10036"/>
              <a:gd name="connsiteX1" fmla="*/ 10111 w 10111"/>
              <a:gd name="connsiteY1" fmla="*/ 0 h 10036"/>
              <a:gd name="connsiteX2" fmla="*/ 10082 w 10111"/>
              <a:gd name="connsiteY2" fmla="*/ 5073 h 10036"/>
              <a:gd name="connsiteX3" fmla="*/ 10074 w 10111"/>
              <a:gd name="connsiteY3" fmla="*/ 10017 h 10036"/>
              <a:gd name="connsiteX4" fmla="*/ 1451 w 10111"/>
              <a:gd name="connsiteY4" fmla="*/ 10036 h 10036"/>
              <a:gd name="connsiteX5" fmla="*/ 56 w 10111"/>
              <a:gd name="connsiteY5" fmla="*/ 4890 h 10036"/>
              <a:gd name="connsiteX6" fmla="*/ 2396 w 10111"/>
              <a:gd name="connsiteY6" fmla="*/ 18 h 10036"/>
              <a:gd name="connsiteX0" fmla="*/ 2379 w 10094"/>
              <a:gd name="connsiteY0" fmla="*/ 18 h 10036"/>
              <a:gd name="connsiteX1" fmla="*/ 10094 w 10094"/>
              <a:gd name="connsiteY1" fmla="*/ 0 h 10036"/>
              <a:gd name="connsiteX2" fmla="*/ 10065 w 10094"/>
              <a:gd name="connsiteY2" fmla="*/ 5073 h 10036"/>
              <a:gd name="connsiteX3" fmla="*/ 10057 w 10094"/>
              <a:gd name="connsiteY3" fmla="*/ 10017 h 10036"/>
              <a:gd name="connsiteX4" fmla="*/ 1434 w 10094"/>
              <a:gd name="connsiteY4" fmla="*/ 10036 h 10036"/>
              <a:gd name="connsiteX5" fmla="*/ 39 w 10094"/>
              <a:gd name="connsiteY5" fmla="*/ 4890 h 10036"/>
              <a:gd name="connsiteX6" fmla="*/ 2379 w 10094"/>
              <a:gd name="connsiteY6" fmla="*/ 18 h 10036"/>
              <a:gd name="connsiteX0" fmla="*/ 2404 w 10119"/>
              <a:gd name="connsiteY0" fmla="*/ 18 h 10036"/>
              <a:gd name="connsiteX1" fmla="*/ 10119 w 10119"/>
              <a:gd name="connsiteY1" fmla="*/ 0 h 10036"/>
              <a:gd name="connsiteX2" fmla="*/ 10090 w 10119"/>
              <a:gd name="connsiteY2" fmla="*/ 5073 h 10036"/>
              <a:gd name="connsiteX3" fmla="*/ 10082 w 10119"/>
              <a:gd name="connsiteY3" fmla="*/ 10017 h 10036"/>
              <a:gd name="connsiteX4" fmla="*/ 1459 w 10119"/>
              <a:gd name="connsiteY4" fmla="*/ 10036 h 10036"/>
              <a:gd name="connsiteX5" fmla="*/ 38 w 10119"/>
              <a:gd name="connsiteY5" fmla="*/ 4890 h 10036"/>
              <a:gd name="connsiteX6" fmla="*/ 2404 w 10119"/>
              <a:gd name="connsiteY6" fmla="*/ 18 h 10036"/>
              <a:gd name="connsiteX0" fmla="*/ 2411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890 h 10036"/>
              <a:gd name="connsiteX6" fmla="*/ 2411 w 10126"/>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4890 h 10036"/>
              <a:gd name="connsiteX6" fmla="*/ 2398 w 10113"/>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5023 h 10036"/>
              <a:gd name="connsiteX6" fmla="*/ 2398 w 10113"/>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4796 h 10036"/>
              <a:gd name="connsiteX6" fmla="*/ 2459 w 10098"/>
              <a:gd name="connsiteY6" fmla="*/ 18 h 10036"/>
              <a:gd name="connsiteX0" fmla="*/ 2477 w 10116"/>
              <a:gd name="connsiteY0" fmla="*/ 18 h 10036"/>
              <a:gd name="connsiteX1" fmla="*/ 10116 w 10116"/>
              <a:gd name="connsiteY1" fmla="*/ 0 h 10036"/>
              <a:gd name="connsiteX2" fmla="*/ 10087 w 10116"/>
              <a:gd name="connsiteY2" fmla="*/ 5073 h 10036"/>
              <a:gd name="connsiteX3" fmla="*/ 10079 w 10116"/>
              <a:gd name="connsiteY3" fmla="*/ 10017 h 10036"/>
              <a:gd name="connsiteX4" fmla="*/ 1456 w 10116"/>
              <a:gd name="connsiteY4" fmla="*/ 10036 h 10036"/>
              <a:gd name="connsiteX5" fmla="*/ 35 w 10116"/>
              <a:gd name="connsiteY5" fmla="*/ 4796 h 10036"/>
              <a:gd name="connsiteX6" fmla="*/ 2477 w 10116"/>
              <a:gd name="connsiteY6" fmla="*/ 18 h 10036"/>
              <a:gd name="connsiteX0" fmla="*/ 2522 w 10161"/>
              <a:gd name="connsiteY0" fmla="*/ 18 h 10036"/>
              <a:gd name="connsiteX1" fmla="*/ 10161 w 10161"/>
              <a:gd name="connsiteY1" fmla="*/ 0 h 10036"/>
              <a:gd name="connsiteX2" fmla="*/ 10132 w 10161"/>
              <a:gd name="connsiteY2" fmla="*/ 5073 h 10036"/>
              <a:gd name="connsiteX3" fmla="*/ 10124 w 10161"/>
              <a:gd name="connsiteY3" fmla="*/ 10017 h 10036"/>
              <a:gd name="connsiteX4" fmla="*/ 1501 w 10161"/>
              <a:gd name="connsiteY4" fmla="*/ 10036 h 10036"/>
              <a:gd name="connsiteX5" fmla="*/ 80 w 10161"/>
              <a:gd name="connsiteY5" fmla="*/ 4796 h 10036"/>
              <a:gd name="connsiteX6" fmla="*/ 2522 w 10161"/>
              <a:gd name="connsiteY6" fmla="*/ 18 h 10036"/>
              <a:gd name="connsiteX0" fmla="*/ 2487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796 h 10036"/>
              <a:gd name="connsiteX6" fmla="*/ 2487 w 10126"/>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 h="10036">
                <a:moveTo>
                  <a:pt x="2414" y="18"/>
                </a:moveTo>
                <a:lnTo>
                  <a:pt x="10053" y="0"/>
                </a:lnTo>
                <a:cubicBezTo>
                  <a:pt x="10042" y="2099"/>
                  <a:pt x="10030" y="3404"/>
                  <a:pt x="10024" y="5073"/>
                </a:cubicBezTo>
                <a:cubicBezTo>
                  <a:pt x="10018" y="6742"/>
                  <a:pt x="10005" y="9634"/>
                  <a:pt x="10016" y="10017"/>
                </a:cubicBezTo>
                <a:lnTo>
                  <a:pt x="1393" y="10036"/>
                </a:lnTo>
                <a:cubicBezTo>
                  <a:pt x="981" y="9592"/>
                  <a:pt x="-254" y="7337"/>
                  <a:pt x="48" y="4815"/>
                </a:cubicBezTo>
                <a:cubicBezTo>
                  <a:pt x="350" y="2293"/>
                  <a:pt x="1140" y="1250"/>
                  <a:pt x="2414" y="18"/>
                </a:cubicBezTo>
                <a:close/>
              </a:path>
            </a:pathLst>
          </a:custGeom>
        </p:spPr>
        <p:txBody>
          <a:bodyPr/>
          <a:lstStyle>
            <a:lvl1pPr>
              <a:defRPr sz="2400" baseline="0">
                <a:solidFill>
                  <a:schemeClr val="bg1"/>
                </a:solidFill>
              </a:defRPr>
            </a:lvl1pPr>
          </a:lstStyle>
          <a:p>
            <a:r>
              <a:rPr lang="en-US"/>
              <a:t>			</a:t>
            </a:r>
          </a:p>
          <a:p>
            <a:endParaRPr lang="en-US"/>
          </a:p>
          <a:p>
            <a:endParaRPr lang="en-US"/>
          </a:p>
          <a:p>
            <a:r>
              <a:rPr lang="en-US"/>
              <a:t>		Click to add picture</a:t>
            </a:r>
            <a:endParaRPr lang="en-US" dirty="0"/>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pic>
        <p:nvPicPr>
          <p:cNvPr id="16" name="Picture Placeholder 8">
            <a:extLst>
              <a:ext uri="{FF2B5EF4-FFF2-40B4-BE49-F238E27FC236}">
                <a16:creationId xmlns:a16="http://schemas.microsoft.com/office/drawing/2014/main" xmlns="" id="{24A6943A-F785-F64C-9A72-8F26EF5214D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17295" y="-24584"/>
            <a:ext cx="6237011" cy="620876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98"/>
              <a:gd name="connsiteY0" fmla="*/ 0 h 10000"/>
              <a:gd name="connsiteX1" fmla="*/ 10000 w 10098"/>
              <a:gd name="connsiteY1" fmla="*/ 0 h 10000"/>
              <a:gd name="connsiteX2" fmla="*/ 10098 w 10098"/>
              <a:gd name="connsiteY2" fmla="*/ 5055 h 10000"/>
              <a:gd name="connsiteX3" fmla="*/ 10000 w 10098"/>
              <a:gd name="connsiteY3" fmla="*/ 10000 h 10000"/>
              <a:gd name="connsiteX4" fmla="*/ 1667 w 10098"/>
              <a:gd name="connsiteY4" fmla="*/ 10000 h 10000"/>
              <a:gd name="connsiteX5" fmla="*/ 0 w 10098"/>
              <a:gd name="connsiteY5" fmla="*/ 5000 h 10000"/>
              <a:gd name="connsiteX6" fmla="*/ 1667 w 10098"/>
              <a:gd name="connsiteY6" fmla="*/ 0 h 10000"/>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098"/>
              <a:gd name="connsiteY0" fmla="*/ 0 h 10036"/>
              <a:gd name="connsiteX1" fmla="*/ 10000 w 10098"/>
              <a:gd name="connsiteY1" fmla="*/ 0 h 10036"/>
              <a:gd name="connsiteX2" fmla="*/ 10098 w 10098"/>
              <a:gd name="connsiteY2" fmla="*/ 5055 h 10036"/>
              <a:gd name="connsiteX3" fmla="*/ 10054 w 10098"/>
              <a:gd name="connsiteY3" fmla="*/ 10036 h 10036"/>
              <a:gd name="connsiteX4" fmla="*/ 1667 w 10098"/>
              <a:gd name="connsiteY4" fmla="*/ 10000 h 10036"/>
              <a:gd name="connsiteX5" fmla="*/ 0 w 10098"/>
              <a:gd name="connsiteY5" fmla="*/ 5000 h 10036"/>
              <a:gd name="connsiteX6" fmla="*/ 1667 w 10098"/>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0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54"/>
              <a:gd name="connsiteX1" fmla="*/ 10200 w 10200"/>
              <a:gd name="connsiteY1" fmla="*/ 0 h 10054"/>
              <a:gd name="connsiteX2" fmla="*/ 10098 w 10200"/>
              <a:gd name="connsiteY2" fmla="*/ 5055 h 10054"/>
              <a:gd name="connsiteX3" fmla="*/ 10090 w 10200"/>
              <a:gd name="connsiteY3" fmla="*/ 10054 h 10054"/>
              <a:gd name="connsiteX4" fmla="*/ 1667 w 10200"/>
              <a:gd name="connsiteY4" fmla="*/ 10000 h 10054"/>
              <a:gd name="connsiteX5" fmla="*/ 0 w 10200"/>
              <a:gd name="connsiteY5" fmla="*/ 5000 h 10054"/>
              <a:gd name="connsiteX6" fmla="*/ 1667 w 10200"/>
              <a:gd name="connsiteY6" fmla="*/ 0 h 10054"/>
              <a:gd name="connsiteX0" fmla="*/ 1667 w 10127"/>
              <a:gd name="connsiteY0" fmla="*/ 18 h 10072"/>
              <a:gd name="connsiteX1" fmla="*/ 10127 w 10127"/>
              <a:gd name="connsiteY1" fmla="*/ 0 h 10072"/>
              <a:gd name="connsiteX2" fmla="*/ 10098 w 10127"/>
              <a:gd name="connsiteY2" fmla="*/ 5073 h 10072"/>
              <a:gd name="connsiteX3" fmla="*/ 10090 w 10127"/>
              <a:gd name="connsiteY3" fmla="*/ 10072 h 10072"/>
              <a:gd name="connsiteX4" fmla="*/ 1667 w 10127"/>
              <a:gd name="connsiteY4" fmla="*/ 10018 h 10072"/>
              <a:gd name="connsiteX5" fmla="*/ 0 w 10127"/>
              <a:gd name="connsiteY5" fmla="*/ 5018 h 10072"/>
              <a:gd name="connsiteX6" fmla="*/ 1667 w 10127"/>
              <a:gd name="connsiteY6" fmla="*/ 18 h 10072"/>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559 w 10019"/>
              <a:gd name="connsiteY0" fmla="*/ 18 h 10036"/>
              <a:gd name="connsiteX1" fmla="*/ 10019 w 10019"/>
              <a:gd name="connsiteY1" fmla="*/ 0 h 10036"/>
              <a:gd name="connsiteX2" fmla="*/ 9990 w 10019"/>
              <a:gd name="connsiteY2" fmla="*/ 5073 h 10036"/>
              <a:gd name="connsiteX3" fmla="*/ 9982 w 10019"/>
              <a:gd name="connsiteY3" fmla="*/ 10017 h 10036"/>
              <a:gd name="connsiteX4" fmla="*/ 1359 w 10019"/>
              <a:gd name="connsiteY4" fmla="*/ 10036 h 10036"/>
              <a:gd name="connsiteX5" fmla="*/ 1 w 10019"/>
              <a:gd name="connsiteY5" fmla="*/ 5036 h 10036"/>
              <a:gd name="connsiteX6" fmla="*/ 1559 w 10019"/>
              <a:gd name="connsiteY6" fmla="*/ 18 h 10036"/>
              <a:gd name="connsiteX0" fmla="*/ 1615 w 10075"/>
              <a:gd name="connsiteY0" fmla="*/ 18 h 10036"/>
              <a:gd name="connsiteX1" fmla="*/ 10075 w 10075"/>
              <a:gd name="connsiteY1" fmla="*/ 0 h 10036"/>
              <a:gd name="connsiteX2" fmla="*/ 10046 w 10075"/>
              <a:gd name="connsiteY2" fmla="*/ 5073 h 10036"/>
              <a:gd name="connsiteX3" fmla="*/ 10038 w 10075"/>
              <a:gd name="connsiteY3" fmla="*/ 10017 h 10036"/>
              <a:gd name="connsiteX4" fmla="*/ 1415 w 10075"/>
              <a:gd name="connsiteY4" fmla="*/ 10036 h 10036"/>
              <a:gd name="connsiteX5" fmla="*/ 57 w 10075"/>
              <a:gd name="connsiteY5" fmla="*/ 5036 h 10036"/>
              <a:gd name="connsiteX6" fmla="*/ 1615 w 10075"/>
              <a:gd name="connsiteY6" fmla="*/ 18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49 w 10054"/>
              <a:gd name="connsiteY0" fmla="*/ 18 h 10036"/>
              <a:gd name="connsiteX1" fmla="*/ 10054 w 10054"/>
              <a:gd name="connsiteY1" fmla="*/ 0 h 10036"/>
              <a:gd name="connsiteX2" fmla="*/ 10025 w 10054"/>
              <a:gd name="connsiteY2" fmla="*/ 5073 h 10036"/>
              <a:gd name="connsiteX3" fmla="*/ 10017 w 10054"/>
              <a:gd name="connsiteY3" fmla="*/ 10017 h 10036"/>
              <a:gd name="connsiteX4" fmla="*/ 1394 w 10054"/>
              <a:gd name="connsiteY4" fmla="*/ 10036 h 10036"/>
              <a:gd name="connsiteX5" fmla="*/ 18 w 10054"/>
              <a:gd name="connsiteY5" fmla="*/ 4854 h 10036"/>
              <a:gd name="connsiteX6" fmla="*/ 2449 w 10054"/>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393 w 10053"/>
              <a:gd name="connsiteY0" fmla="*/ 36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17 w 10053"/>
              <a:gd name="connsiteY5" fmla="*/ 4854 h 10036"/>
              <a:gd name="connsiteX6" fmla="*/ 2393 w 10053"/>
              <a:gd name="connsiteY6" fmla="*/ 36 h 10036"/>
              <a:gd name="connsiteX0" fmla="*/ 2444 w 10104"/>
              <a:gd name="connsiteY0" fmla="*/ 36 h 10036"/>
              <a:gd name="connsiteX1" fmla="*/ 10104 w 10104"/>
              <a:gd name="connsiteY1" fmla="*/ 0 h 10036"/>
              <a:gd name="connsiteX2" fmla="*/ 10075 w 10104"/>
              <a:gd name="connsiteY2" fmla="*/ 5073 h 10036"/>
              <a:gd name="connsiteX3" fmla="*/ 10067 w 10104"/>
              <a:gd name="connsiteY3" fmla="*/ 10017 h 10036"/>
              <a:gd name="connsiteX4" fmla="*/ 1444 w 10104"/>
              <a:gd name="connsiteY4" fmla="*/ 10036 h 10036"/>
              <a:gd name="connsiteX5" fmla="*/ 68 w 10104"/>
              <a:gd name="connsiteY5" fmla="*/ 4854 h 10036"/>
              <a:gd name="connsiteX6" fmla="*/ 2444 w 10104"/>
              <a:gd name="connsiteY6" fmla="*/ 36 h 10036"/>
              <a:gd name="connsiteX0" fmla="*/ 2497 w 10157"/>
              <a:gd name="connsiteY0" fmla="*/ 36 h 10036"/>
              <a:gd name="connsiteX1" fmla="*/ 10157 w 10157"/>
              <a:gd name="connsiteY1" fmla="*/ 0 h 10036"/>
              <a:gd name="connsiteX2" fmla="*/ 10128 w 10157"/>
              <a:gd name="connsiteY2" fmla="*/ 5073 h 10036"/>
              <a:gd name="connsiteX3" fmla="*/ 10120 w 10157"/>
              <a:gd name="connsiteY3" fmla="*/ 10017 h 10036"/>
              <a:gd name="connsiteX4" fmla="*/ 1497 w 10157"/>
              <a:gd name="connsiteY4" fmla="*/ 10036 h 10036"/>
              <a:gd name="connsiteX5" fmla="*/ 66 w 10157"/>
              <a:gd name="connsiteY5" fmla="*/ 4872 h 10036"/>
              <a:gd name="connsiteX6" fmla="*/ 2497 w 10157"/>
              <a:gd name="connsiteY6" fmla="*/ 36 h 10036"/>
              <a:gd name="connsiteX0" fmla="*/ 2466 w 10126"/>
              <a:gd name="connsiteY0" fmla="*/ 36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35 w 10126"/>
              <a:gd name="connsiteY5" fmla="*/ 4872 h 10036"/>
              <a:gd name="connsiteX6" fmla="*/ 2466 w 10126"/>
              <a:gd name="connsiteY6" fmla="*/ 36 h 10036"/>
              <a:gd name="connsiteX0" fmla="*/ 2523 w 10183"/>
              <a:gd name="connsiteY0" fmla="*/ 36 h 10036"/>
              <a:gd name="connsiteX1" fmla="*/ 10183 w 10183"/>
              <a:gd name="connsiteY1" fmla="*/ 0 h 10036"/>
              <a:gd name="connsiteX2" fmla="*/ 10154 w 10183"/>
              <a:gd name="connsiteY2" fmla="*/ 5073 h 10036"/>
              <a:gd name="connsiteX3" fmla="*/ 10146 w 10183"/>
              <a:gd name="connsiteY3" fmla="*/ 10017 h 10036"/>
              <a:gd name="connsiteX4" fmla="*/ 1523 w 10183"/>
              <a:gd name="connsiteY4" fmla="*/ 10036 h 10036"/>
              <a:gd name="connsiteX5" fmla="*/ 92 w 10183"/>
              <a:gd name="connsiteY5" fmla="*/ 4872 h 10036"/>
              <a:gd name="connsiteX6" fmla="*/ 2523 w 10183"/>
              <a:gd name="connsiteY6" fmla="*/ 36 h 10036"/>
              <a:gd name="connsiteX0" fmla="*/ 2454 w 10114"/>
              <a:gd name="connsiteY0" fmla="*/ 36 h 10036"/>
              <a:gd name="connsiteX1" fmla="*/ 10114 w 10114"/>
              <a:gd name="connsiteY1" fmla="*/ 0 h 10036"/>
              <a:gd name="connsiteX2" fmla="*/ 10085 w 10114"/>
              <a:gd name="connsiteY2" fmla="*/ 5073 h 10036"/>
              <a:gd name="connsiteX3" fmla="*/ 10077 w 10114"/>
              <a:gd name="connsiteY3" fmla="*/ 10017 h 10036"/>
              <a:gd name="connsiteX4" fmla="*/ 1454 w 10114"/>
              <a:gd name="connsiteY4" fmla="*/ 10036 h 10036"/>
              <a:gd name="connsiteX5" fmla="*/ 23 w 10114"/>
              <a:gd name="connsiteY5" fmla="*/ 4872 h 10036"/>
              <a:gd name="connsiteX6" fmla="*/ 2454 w 10114"/>
              <a:gd name="connsiteY6" fmla="*/ 36 h 10036"/>
              <a:gd name="connsiteX0" fmla="*/ 2419 w 10079"/>
              <a:gd name="connsiteY0" fmla="*/ 36 h 10036"/>
              <a:gd name="connsiteX1" fmla="*/ 10079 w 10079"/>
              <a:gd name="connsiteY1" fmla="*/ 0 h 10036"/>
              <a:gd name="connsiteX2" fmla="*/ 10050 w 10079"/>
              <a:gd name="connsiteY2" fmla="*/ 5073 h 10036"/>
              <a:gd name="connsiteX3" fmla="*/ 10042 w 10079"/>
              <a:gd name="connsiteY3" fmla="*/ 10017 h 10036"/>
              <a:gd name="connsiteX4" fmla="*/ 1419 w 10079"/>
              <a:gd name="connsiteY4" fmla="*/ 10036 h 10036"/>
              <a:gd name="connsiteX5" fmla="*/ 24 w 10079"/>
              <a:gd name="connsiteY5" fmla="*/ 4890 h 10036"/>
              <a:gd name="connsiteX6" fmla="*/ 2419 w 10079"/>
              <a:gd name="connsiteY6" fmla="*/ 36 h 10036"/>
              <a:gd name="connsiteX0" fmla="*/ 2452 w 10112"/>
              <a:gd name="connsiteY0" fmla="*/ 36 h 10036"/>
              <a:gd name="connsiteX1" fmla="*/ 10112 w 10112"/>
              <a:gd name="connsiteY1" fmla="*/ 0 h 10036"/>
              <a:gd name="connsiteX2" fmla="*/ 10083 w 10112"/>
              <a:gd name="connsiteY2" fmla="*/ 5073 h 10036"/>
              <a:gd name="connsiteX3" fmla="*/ 10075 w 10112"/>
              <a:gd name="connsiteY3" fmla="*/ 10017 h 10036"/>
              <a:gd name="connsiteX4" fmla="*/ 1452 w 10112"/>
              <a:gd name="connsiteY4" fmla="*/ 10036 h 10036"/>
              <a:gd name="connsiteX5" fmla="*/ 57 w 10112"/>
              <a:gd name="connsiteY5" fmla="*/ 4890 h 10036"/>
              <a:gd name="connsiteX6" fmla="*/ 2452 w 10112"/>
              <a:gd name="connsiteY6" fmla="*/ 36 h 10036"/>
              <a:gd name="connsiteX0" fmla="*/ 2337 w 10070"/>
              <a:gd name="connsiteY0" fmla="*/ 54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37 w 10070"/>
              <a:gd name="connsiteY6" fmla="*/ 54 h 10036"/>
              <a:gd name="connsiteX0" fmla="*/ 2366 w 10099"/>
              <a:gd name="connsiteY0" fmla="*/ 54 h 10036"/>
              <a:gd name="connsiteX1" fmla="*/ 10099 w 10099"/>
              <a:gd name="connsiteY1" fmla="*/ 0 h 10036"/>
              <a:gd name="connsiteX2" fmla="*/ 10070 w 10099"/>
              <a:gd name="connsiteY2" fmla="*/ 5073 h 10036"/>
              <a:gd name="connsiteX3" fmla="*/ 10062 w 10099"/>
              <a:gd name="connsiteY3" fmla="*/ 10017 h 10036"/>
              <a:gd name="connsiteX4" fmla="*/ 1439 w 10099"/>
              <a:gd name="connsiteY4" fmla="*/ 10036 h 10036"/>
              <a:gd name="connsiteX5" fmla="*/ 44 w 10099"/>
              <a:gd name="connsiteY5" fmla="*/ 4890 h 10036"/>
              <a:gd name="connsiteX6" fmla="*/ 2366 w 10099"/>
              <a:gd name="connsiteY6" fmla="*/ 54 h 10036"/>
              <a:gd name="connsiteX0" fmla="*/ 2355 w 10070"/>
              <a:gd name="connsiteY0" fmla="*/ 18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55 w 10070"/>
              <a:gd name="connsiteY6" fmla="*/ 18 h 10036"/>
              <a:gd name="connsiteX0" fmla="*/ 2410 w 10125"/>
              <a:gd name="connsiteY0" fmla="*/ 18 h 10036"/>
              <a:gd name="connsiteX1" fmla="*/ 10125 w 10125"/>
              <a:gd name="connsiteY1" fmla="*/ 0 h 10036"/>
              <a:gd name="connsiteX2" fmla="*/ 10096 w 10125"/>
              <a:gd name="connsiteY2" fmla="*/ 5073 h 10036"/>
              <a:gd name="connsiteX3" fmla="*/ 10088 w 10125"/>
              <a:gd name="connsiteY3" fmla="*/ 10017 h 10036"/>
              <a:gd name="connsiteX4" fmla="*/ 1465 w 10125"/>
              <a:gd name="connsiteY4" fmla="*/ 10036 h 10036"/>
              <a:gd name="connsiteX5" fmla="*/ 70 w 10125"/>
              <a:gd name="connsiteY5" fmla="*/ 4890 h 10036"/>
              <a:gd name="connsiteX6" fmla="*/ 2410 w 10125"/>
              <a:gd name="connsiteY6" fmla="*/ 18 h 10036"/>
              <a:gd name="connsiteX0" fmla="*/ 2396 w 10111"/>
              <a:gd name="connsiteY0" fmla="*/ 18 h 10036"/>
              <a:gd name="connsiteX1" fmla="*/ 10111 w 10111"/>
              <a:gd name="connsiteY1" fmla="*/ 0 h 10036"/>
              <a:gd name="connsiteX2" fmla="*/ 10082 w 10111"/>
              <a:gd name="connsiteY2" fmla="*/ 5073 h 10036"/>
              <a:gd name="connsiteX3" fmla="*/ 10074 w 10111"/>
              <a:gd name="connsiteY3" fmla="*/ 10017 h 10036"/>
              <a:gd name="connsiteX4" fmla="*/ 1451 w 10111"/>
              <a:gd name="connsiteY4" fmla="*/ 10036 h 10036"/>
              <a:gd name="connsiteX5" fmla="*/ 56 w 10111"/>
              <a:gd name="connsiteY5" fmla="*/ 4890 h 10036"/>
              <a:gd name="connsiteX6" fmla="*/ 2396 w 10111"/>
              <a:gd name="connsiteY6" fmla="*/ 18 h 10036"/>
              <a:gd name="connsiteX0" fmla="*/ 2379 w 10094"/>
              <a:gd name="connsiteY0" fmla="*/ 18 h 10036"/>
              <a:gd name="connsiteX1" fmla="*/ 10094 w 10094"/>
              <a:gd name="connsiteY1" fmla="*/ 0 h 10036"/>
              <a:gd name="connsiteX2" fmla="*/ 10065 w 10094"/>
              <a:gd name="connsiteY2" fmla="*/ 5073 h 10036"/>
              <a:gd name="connsiteX3" fmla="*/ 10057 w 10094"/>
              <a:gd name="connsiteY3" fmla="*/ 10017 h 10036"/>
              <a:gd name="connsiteX4" fmla="*/ 1434 w 10094"/>
              <a:gd name="connsiteY4" fmla="*/ 10036 h 10036"/>
              <a:gd name="connsiteX5" fmla="*/ 39 w 10094"/>
              <a:gd name="connsiteY5" fmla="*/ 4890 h 10036"/>
              <a:gd name="connsiteX6" fmla="*/ 2379 w 10094"/>
              <a:gd name="connsiteY6" fmla="*/ 18 h 10036"/>
              <a:gd name="connsiteX0" fmla="*/ 2404 w 10119"/>
              <a:gd name="connsiteY0" fmla="*/ 18 h 10036"/>
              <a:gd name="connsiteX1" fmla="*/ 10119 w 10119"/>
              <a:gd name="connsiteY1" fmla="*/ 0 h 10036"/>
              <a:gd name="connsiteX2" fmla="*/ 10090 w 10119"/>
              <a:gd name="connsiteY2" fmla="*/ 5073 h 10036"/>
              <a:gd name="connsiteX3" fmla="*/ 10082 w 10119"/>
              <a:gd name="connsiteY3" fmla="*/ 10017 h 10036"/>
              <a:gd name="connsiteX4" fmla="*/ 1459 w 10119"/>
              <a:gd name="connsiteY4" fmla="*/ 10036 h 10036"/>
              <a:gd name="connsiteX5" fmla="*/ 38 w 10119"/>
              <a:gd name="connsiteY5" fmla="*/ 4890 h 10036"/>
              <a:gd name="connsiteX6" fmla="*/ 2404 w 10119"/>
              <a:gd name="connsiteY6" fmla="*/ 18 h 10036"/>
              <a:gd name="connsiteX0" fmla="*/ 2411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890 h 10036"/>
              <a:gd name="connsiteX6" fmla="*/ 2411 w 10126"/>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4890 h 10036"/>
              <a:gd name="connsiteX6" fmla="*/ 2398 w 10113"/>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5023 h 10036"/>
              <a:gd name="connsiteX6" fmla="*/ 2398 w 10113"/>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4796 h 10036"/>
              <a:gd name="connsiteX6" fmla="*/ 2459 w 10098"/>
              <a:gd name="connsiteY6" fmla="*/ 18 h 10036"/>
              <a:gd name="connsiteX0" fmla="*/ 2477 w 10116"/>
              <a:gd name="connsiteY0" fmla="*/ 18 h 10036"/>
              <a:gd name="connsiteX1" fmla="*/ 10116 w 10116"/>
              <a:gd name="connsiteY1" fmla="*/ 0 h 10036"/>
              <a:gd name="connsiteX2" fmla="*/ 10087 w 10116"/>
              <a:gd name="connsiteY2" fmla="*/ 5073 h 10036"/>
              <a:gd name="connsiteX3" fmla="*/ 10079 w 10116"/>
              <a:gd name="connsiteY3" fmla="*/ 10017 h 10036"/>
              <a:gd name="connsiteX4" fmla="*/ 1456 w 10116"/>
              <a:gd name="connsiteY4" fmla="*/ 10036 h 10036"/>
              <a:gd name="connsiteX5" fmla="*/ 35 w 10116"/>
              <a:gd name="connsiteY5" fmla="*/ 4796 h 10036"/>
              <a:gd name="connsiteX6" fmla="*/ 2477 w 10116"/>
              <a:gd name="connsiteY6" fmla="*/ 18 h 10036"/>
              <a:gd name="connsiteX0" fmla="*/ 2522 w 10161"/>
              <a:gd name="connsiteY0" fmla="*/ 18 h 10036"/>
              <a:gd name="connsiteX1" fmla="*/ 10161 w 10161"/>
              <a:gd name="connsiteY1" fmla="*/ 0 h 10036"/>
              <a:gd name="connsiteX2" fmla="*/ 10132 w 10161"/>
              <a:gd name="connsiteY2" fmla="*/ 5073 h 10036"/>
              <a:gd name="connsiteX3" fmla="*/ 10124 w 10161"/>
              <a:gd name="connsiteY3" fmla="*/ 10017 h 10036"/>
              <a:gd name="connsiteX4" fmla="*/ 1501 w 10161"/>
              <a:gd name="connsiteY4" fmla="*/ 10036 h 10036"/>
              <a:gd name="connsiteX5" fmla="*/ 80 w 10161"/>
              <a:gd name="connsiteY5" fmla="*/ 4796 h 10036"/>
              <a:gd name="connsiteX6" fmla="*/ 2522 w 10161"/>
              <a:gd name="connsiteY6" fmla="*/ 18 h 10036"/>
              <a:gd name="connsiteX0" fmla="*/ 2487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796 h 10036"/>
              <a:gd name="connsiteX6" fmla="*/ 2487 w 10126"/>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 h="10036">
                <a:moveTo>
                  <a:pt x="2414" y="18"/>
                </a:moveTo>
                <a:lnTo>
                  <a:pt x="10053" y="0"/>
                </a:lnTo>
                <a:cubicBezTo>
                  <a:pt x="10042" y="2099"/>
                  <a:pt x="10030" y="3404"/>
                  <a:pt x="10024" y="5073"/>
                </a:cubicBezTo>
                <a:cubicBezTo>
                  <a:pt x="10018" y="6742"/>
                  <a:pt x="10005" y="9634"/>
                  <a:pt x="10016" y="10017"/>
                </a:cubicBezTo>
                <a:lnTo>
                  <a:pt x="1393" y="10036"/>
                </a:lnTo>
                <a:cubicBezTo>
                  <a:pt x="981" y="9592"/>
                  <a:pt x="-254" y="7337"/>
                  <a:pt x="48" y="4815"/>
                </a:cubicBezTo>
                <a:cubicBezTo>
                  <a:pt x="350" y="2293"/>
                  <a:pt x="1140" y="1250"/>
                  <a:pt x="2414" y="18"/>
                </a:cubicBezTo>
                <a:close/>
              </a:path>
            </a:pathLst>
          </a:custGeom>
        </p:spPr>
      </p:pic>
      <p:sp>
        <p:nvSpPr>
          <p:cNvPr id="13" name="Title 1">
            <a:extLst>
              <a:ext uri="{FF2B5EF4-FFF2-40B4-BE49-F238E27FC236}">
                <a16:creationId xmlns:a16="http://schemas.microsoft.com/office/drawing/2014/main" xmlns="" id="{CA3EED54-7D67-B641-812F-4F08026F72B4}"/>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14" name="Text Placeholder 2">
            <a:extLst>
              <a:ext uri="{FF2B5EF4-FFF2-40B4-BE49-F238E27FC236}">
                <a16:creationId xmlns:a16="http://schemas.microsoft.com/office/drawing/2014/main" xmlns="" id="{F0BFC0F3-E4F7-7144-925F-154FDCFA5A79}"/>
              </a:ext>
            </a:extLst>
          </p:cNvPr>
          <p:cNvSpPr>
            <a:spLocks noGrp="1"/>
          </p:cNvSpPr>
          <p:nvPr>
            <p:ph type="body" sz="quarter" idx="17"/>
          </p:nvPr>
        </p:nvSpPr>
        <p:spPr>
          <a:xfrm>
            <a:off x="476250" y="2230438"/>
            <a:ext cx="4513263" cy="3490912"/>
          </a:xfrm>
        </p:spPr>
        <p:txBody>
          <a:bodyPr/>
          <a:lstStyle>
            <a:lvl1pPr>
              <a:defRPr>
                <a:solidFill>
                  <a:schemeClr val="bg1"/>
                </a:solidFill>
              </a:defRPr>
            </a:lvl1pPr>
          </a:lstStyle>
          <a:p>
            <a:pPr lvl="0"/>
            <a:r>
              <a:rPr lang="en-US" smtClean="0"/>
              <a:t>Click to edit Master text styles</a:t>
            </a:r>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8"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0"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4091918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and Photo #22">
    <p:spTree>
      <p:nvGrpSpPr>
        <p:cNvPr id="1" name=""/>
        <p:cNvGrpSpPr/>
        <p:nvPr/>
      </p:nvGrpSpPr>
      <p:grpSpPr>
        <a:xfrm>
          <a:off x="0" y="0"/>
          <a:ext cx="0" cy="0"/>
          <a:chOff x="0" y="0"/>
          <a:chExt cx="0" cy="0"/>
        </a:xfrm>
      </p:grpSpPr>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11" name="Picture Placeholder 8">
            <a:extLst>
              <a:ext uri="{FF2B5EF4-FFF2-40B4-BE49-F238E27FC236}">
                <a16:creationId xmlns:a16="http://schemas.microsoft.com/office/drawing/2014/main" xmlns="" id="{86EF9F5B-B9AE-C640-BD7A-43B8A26E93F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17295" y="-24584"/>
            <a:ext cx="6237011" cy="620876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98"/>
              <a:gd name="connsiteY0" fmla="*/ 0 h 10000"/>
              <a:gd name="connsiteX1" fmla="*/ 10000 w 10098"/>
              <a:gd name="connsiteY1" fmla="*/ 0 h 10000"/>
              <a:gd name="connsiteX2" fmla="*/ 10098 w 10098"/>
              <a:gd name="connsiteY2" fmla="*/ 5055 h 10000"/>
              <a:gd name="connsiteX3" fmla="*/ 10000 w 10098"/>
              <a:gd name="connsiteY3" fmla="*/ 10000 h 10000"/>
              <a:gd name="connsiteX4" fmla="*/ 1667 w 10098"/>
              <a:gd name="connsiteY4" fmla="*/ 10000 h 10000"/>
              <a:gd name="connsiteX5" fmla="*/ 0 w 10098"/>
              <a:gd name="connsiteY5" fmla="*/ 5000 h 10000"/>
              <a:gd name="connsiteX6" fmla="*/ 1667 w 10098"/>
              <a:gd name="connsiteY6" fmla="*/ 0 h 10000"/>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098"/>
              <a:gd name="connsiteY0" fmla="*/ 0 h 10036"/>
              <a:gd name="connsiteX1" fmla="*/ 10000 w 10098"/>
              <a:gd name="connsiteY1" fmla="*/ 0 h 10036"/>
              <a:gd name="connsiteX2" fmla="*/ 10098 w 10098"/>
              <a:gd name="connsiteY2" fmla="*/ 5055 h 10036"/>
              <a:gd name="connsiteX3" fmla="*/ 10054 w 10098"/>
              <a:gd name="connsiteY3" fmla="*/ 10036 h 10036"/>
              <a:gd name="connsiteX4" fmla="*/ 1667 w 10098"/>
              <a:gd name="connsiteY4" fmla="*/ 10000 h 10036"/>
              <a:gd name="connsiteX5" fmla="*/ 0 w 10098"/>
              <a:gd name="connsiteY5" fmla="*/ 5000 h 10036"/>
              <a:gd name="connsiteX6" fmla="*/ 1667 w 10098"/>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0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54"/>
              <a:gd name="connsiteX1" fmla="*/ 10200 w 10200"/>
              <a:gd name="connsiteY1" fmla="*/ 0 h 10054"/>
              <a:gd name="connsiteX2" fmla="*/ 10098 w 10200"/>
              <a:gd name="connsiteY2" fmla="*/ 5055 h 10054"/>
              <a:gd name="connsiteX3" fmla="*/ 10090 w 10200"/>
              <a:gd name="connsiteY3" fmla="*/ 10054 h 10054"/>
              <a:gd name="connsiteX4" fmla="*/ 1667 w 10200"/>
              <a:gd name="connsiteY4" fmla="*/ 10000 h 10054"/>
              <a:gd name="connsiteX5" fmla="*/ 0 w 10200"/>
              <a:gd name="connsiteY5" fmla="*/ 5000 h 10054"/>
              <a:gd name="connsiteX6" fmla="*/ 1667 w 10200"/>
              <a:gd name="connsiteY6" fmla="*/ 0 h 10054"/>
              <a:gd name="connsiteX0" fmla="*/ 1667 w 10127"/>
              <a:gd name="connsiteY0" fmla="*/ 18 h 10072"/>
              <a:gd name="connsiteX1" fmla="*/ 10127 w 10127"/>
              <a:gd name="connsiteY1" fmla="*/ 0 h 10072"/>
              <a:gd name="connsiteX2" fmla="*/ 10098 w 10127"/>
              <a:gd name="connsiteY2" fmla="*/ 5073 h 10072"/>
              <a:gd name="connsiteX3" fmla="*/ 10090 w 10127"/>
              <a:gd name="connsiteY3" fmla="*/ 10072 h 10072"/>
              <a:gd name="connsiteX4" fmla="*/ 1667 w 10127"/>
              <a:gd name="connsiteY4" fmla="*/ 10018 h 10072"/>
              <a:gd name="connsiteX5" fmla="*/ 0 w 10127"/>
              <a:gd name="connsiteY5" fmla="*/ 5018 h 10072"/>
              <a:gd name="connsiteX6" fmla="*/ 1667 w 10127"/>
              <a:gd name="connsiteY6" fmla="*/ 18 h 10072"/>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559 w 10019"/>
              <a:gd name="connsiteY0" fmla="*/ 18 h 10036"/>
              <a:gd name="connsiteX1" fmla="*/ 10019 w 10019"/>
              <a:gd name="connsiteY1" fmla="*/ 0 h 10036"/>
              <a:gd name="connsiteX2" fmla="*/ 9990 w 10019"/>
              <a:gd name="connsiteY2" fmla="*/ 5073 h 10036"/>
              <a:gd name="connsiteX3" fmla="*/ 9982 w 10019"/>
              <a:gd name="connsiteY3" fmla="*/ 10017 h 10036"/>
              <a:gd name="connsiteX4" fmla="*/ 1359 w 10019"/>
              <a:gd name="connsiteY4" fmla="*/ 10036 h 10036"/>
              <a:gd name="connsiteX5" fmla="*/ 1 w 10019"/>
              <a:gd name="connsiteY5" fmla="*/ 5036 h 10036"/>
              <a:gd name="connsiteX6" fmla="*/ 1559 w 10019"/>
              <a:gd name="connsiteY6" fmla="*/ 18 h 10036"/>
              <a:gd name="connsiteX0" fmla="*/ 1615 w 10075"/>
              <a:gd name="connsiteY0" fmla="*/ 18 h 10036"/>
              <a:gd name="connsiteX1" fmla="*/ 10075 w 10075"/>
              <a:gd name="connsiteY1" fmla="*/ 0 h 10036"/>
              <a:gd name="connsiteX2" fmla="*/ 10046 w 10075"/>
              <a:gd name="connsiteY2" fmla="*/ 5073 h 10036"/>
              <a:gd name="connsiteX3" fmla="*/ 10038 w 10075"/>
              <a:gd name="connsiteY3" fmla="*/ 10017 h 10036"/>
              <a:gd name="connsiteX4" fmla="*/ 1415 w 10075"/>
              <a:gd name="connsiteY4" fmla="*/ 10036 h 10036"/>
              <a:gd name="connsiteX5" fmla="*/ 57 w 10075"/>
              <a:gd name="connsiteY5" fmla="*/ 5036 h 10036"/>
              <a:gd name="connsiteX6" fmla="*/ 1615 w 10075"/>
              <a:gd name="connsiteY6" fmla="*/ 18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49 w 10054"/>
              <a:gd name="connsiteY0" fmla="*/ 18 h 10036"/>
              <a:gd name="connsiteX1" fmla="*/ 10054 w 10054"/>
              <a:gd name="connsiteY1" fmla="*/ 0 h 10036"/>
              <a:gd name="connsiteX2" fmla="*/ 10025 w 10054"/>
              <a:gd name="connsiteY2" fmla="*/ 5073 h 10036"/>
              <a:gd name="connsiteX3" fmla="*/ 10017 w 10054"/>
              <a:gd name="connsiteY3" fmla="*/ 10017 h 10036"/>
              <a:gd name="connsiteX4" fmla="*/ 1394 w 10054"/>
              <a:gd name="connsiteY4" fmla="*/ 10036 h 10036"/>
              <a:gd name="connsiteX5" fmla="*/ 18 w 10054"/>
              <a:gd name="connsiteY5" fmla="*/ 4854 h 10036"/>
              <a:gd name="connsiteX6" fmla="*/ 2449 w 10054"/>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393 w 10053"/>
              <a:gd name="connsiteY0" fmla="*/ 36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17 w 10053"/>
              <a:gd name="connsiteY5" fmla="*/ 4854 h 10036"/>
              <a:gd name="connsiteX6" fmla="*/ 2393 w 10053"/>
              <a:gd name="connsiteY6" fmla="*/ 36 h 10036"/>
              <a:gd name="connsiteX0" fmla="*/ 2444 w 10104"/>
              <a:gd name="connsiteY0" fmla="*/ 36 h 10036"/>
              <a:gd name="connsiteX1" fmla="*/ 10104 w 10104"/>
              <a:gd name="connsiteY1" fmla="*/ 0 h 10036"/>
              <a:gd name="connsiteX2" fmla="*/ 10075 w 10104"/>
              <a:gd name="connsiteY2" fmla="*/ 5073 h 10036"/>
              <a:gd name="connsiteX3" fmla="*/ 10067 w 10104"/>
              <a:gd name="connsiteY3" fmla="*/ 10017 h 10036"/>
              <a:gd name="connsiteX4" fmla="*/ 1444 w 10104"/>
              <a:gd name="connsiteY4" fmla="*/ 10036 h 10036"/>
              <a:gd name="connsiteX5" fmla="*/ 68 w 10104"/>
              <a:gd name="connsiteY5" fmla="*/ 4854 h 10036"/>
              <a:gd name="connsiteX6" fmla="*/ 2444 w 10104"/>
              <a:gd name="connsiteY6" fmla="*/ 36 h 10036"/>
              <a:gd name="connsiteX0" fmla="*/ 2497 w 10157"/>
              <a:gd name="connsiteY0" fmla="*/ 36 h 10036"/>
              <a:gd name="connsiteX1" fmla="*/ 10157 w 10157"/>
              <a:gd name="connsiteY1" fmla="*/ 0 h 10036"/>
              <a:gd name="connsiteX2" fmla="*/ 10128 w 10157"/>
              <a:gd name="connsiteY2" fmla="*/ 5073 h 10036"/>
              <a:gd name="connsiteX3" fmla="*/ 10120 w 10157"/>
              <a:gd name="connsiteY3" fmla="*/ 10017 h 10036"/>
              <a:gd name="connsiteX4" fmla="*/ 1497 w 10157"/>
              <a:gd name="connsiteY4" fmla="*/ 10036 h 10036"/>
              <a:gd name="connsiteX5" fmla="*/ 66 w 10157"/>
              <a:gd name="connsiteY5" fmla="*/ 4872 h 10036"/>
              <a:gd name="connsiteX6" fmla="*/ 2497 w 10157"/>
              <a:gd name="connsiteY6" fmla="*/ 36 h 10036"/>
              <a:gd name="connsiteX0" fmla="*/ 2466 w 10126"/>
              <a:gd name="connsiteY0" fmla="*/ 36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35 w 10126"/>
              <a:gd name="connsiteY5" fmla="*/ 4872 h 10036"/>
              <a:gd name="connsiteX6" fmla="*/ 2466 w 10126"/>
              <a:gd name="connsiteY6" fmla="*/ 36 h 10036"/>
              <a:gd name="connsiteX0" fmla="*/ 2523 w 10183"/>
              <a:gd name="connsiteY0" fmla="*/ 36 h 10036"/>
              <a:gd name="connsiteX1" fmla="*/ 10183 w 10183"/>
              <a:gd name="connsiteY1" fmla="*/ 0 h 10036"/>
              <a:gd name="connsiteX2" fmla="*/ 10154 w 10183"/>
              <a:gd name="connsiteY2" fmla="*/ 5073 h 10036"/>
              <a:gd name="connsiteX3" fmla="*/ 10146 w 10183"/>
              <a:gd name="connsiteY3" fmla="*/ 10017 h 10036"/>
              <a:gd name="connsiteX4" fmla="*/ 1523 w 10183"/>
              <a:gd name="connsiteY4" fmla="*/ 10036 h 10036"/>
              <a:gd name="connsiteX5" fmla="*/ 92 w 10183"/>
              <a:gd name="connsiteY5" fmla="*/ 4872 h 10036"/>
              <a:gd name="connsiteX6" fmla="*/ 2523 w 10183"/>
              <a:gd name="connsiteY6" fmla="*/ 36 h 10036"/>
              <a:gd name="connsiteX0" fmla="*/ 2454 w 10114"/>
              <a:gd name="connsiteY0" fmla="*/ 36 h 10036"/>
              <a:gd name="connsiteX1" fmla="*/ 10114 w 10114"/>
              <a:gd name="connsiteY1" fmla="*/ 0 h 10036"/>
              <a:gd name="connsiteX2" fmla="*/ 10085 w 10114"/>
              <a:gd name="connsiteY2" fmla="*/ 5073 h 10036"/>
              <a:gd name="connsiteX3" fmla="*/ 10077 w 10114"/>
              <a:gd name="connsiteY3" fmla="*/ 10017 h 10036"/>
              <a:gd name="connsiteX4" fmla="*/ 1454 w 10114"/>
              <a:gd name="connsiteY4" fmla="*/ 10036 h 10036"/>
              <a:gd name="connsiteX5" fmla="*/ 23 w 10114"/>
              <a:gd name="connsiteY5" fmla="*/ 4872 h 10036"/>
              <a:gd name="connsiteX6" fmla="*/ 2454 w 10114"/>
              <a:gd name="connsiteY6" fmla="*/ 36 h 10036"/>
              <a:gd name="connsiteX0" fmla="*/ 2419 w 10079"/>
              <a:gd name="connsiteY0" fmla="*/ 36 h 10036"/>
              <a:gd name="connsiteX1" fmla="*/ 10079 w 10079"/>
              <a:gd name="connsiteY1" fmla="*/ 0 h 10036"/>
              <a:gd name="connsiteX2" fmla="*/ 10050 w 10079"/>
              <a:gd name="connsiteY2" fmla="*/ 5073 h 10036"/>
              <a:gd name="connsiteX3" fmla="*/ 10042 w 10079"/>
              <a:gd name="connsiteY3" fmla="*/ 10017 h 10036"/>
              <a:gd name="connsiteX4" fmla="*/ 1419 w 10079"/>
              <a:gd name="connsiteY4" fmla="*/ 10036 h 10036"/>
              <a:gd name="connsiteX5" fmla="*/ 24 w 10079"/>
              <a:gd name="connsiteY5" fmla="*/ 4890 h 10036"/>
              <a:gd name="connsiteX6" fmla="*/ 2419 w 10079"/>
              <a:gd name="connsiteY6" fmla="*/ 36 h 10036"/>
              <a:gd name="connsiteX0" fmla="*/ 2452 w 10112"/>
              <a:gd name="connsiteY0" fmla="*/ 36 h 10036"/>
              <a:gd name="connsiteX1" fmla="*/ 10112 w 10112"/>
              <a:gd name="connsiteY1" fmla="*/ 0 h 10036"/>
              <a:gd name="connsiteX2" fmla="*/ 10083 w 10112"/>
              <a:gd name="connsiteY2" fmla="*/ 5073 h 10036"/>
              <a:gd name="connsiteX3" fmla="*/ 10075 w 10112"/>
              <a:gd name="connsiteY3" fmla="*/ 10017 h 10036"/>
              <a:gd name="connsiteX4" fmla="*/ 1452 w 10112"/>
              <a:gd name="connsiteY4" fmla="*/ 10036 h 10036"/>
              <a:gd name="connsiteX5" fmla="*/ 57 w 10112"/>
              <a:gd name="connsiteY5" fmla="*/ 4890 h 10036"/>
              <a:gd name="connsiteX6" fmla="*/ 2452 w 10112"/>
              <a:gd name="connsiteY6" fmla="*/ 36 h 10036"/>
              <a:gd name="connsiteX0" fmla="*/ 2337 w 10070"/>
              <a:gd name="connsiteY0" fmla="*/ 54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37 w 10070"/>
              <a:gd name="connsiteY6" fmla="*/ 54 h 10036"/>
              <a:gd name="connsiteX0" fmla="*/ 2366 w 10099"/>
              <a:gd name="connsiteY0" fmla="*/ 54 h 10036"/>
              <a:gd name="connsiteX1" fmla="*/ 10099 w 10099"/>
              <a:gd name="connsiteY1" fmla="*/ 0 h 10036"/>
              <a:gd name="connsiteX2" fmla="*/ 10070 w 10099"/>
              <a:gd name="connsiteY2" fmla="*/ 5073 h 10036"/>
              <a:gd name="connsiteX3" fmla="*/ 10062 w 10099"/>
              <a:gd name="connsiteY3" fmla="*/ 10017 h 10036"/>
              <a:gd name="connsiteX4" fmla="*/ 1439 w 10099"/>
              <a:gd name="connsiteY4" fmla="*/ 10036 h 10036"/>
              <a:gd name="connsiteX5" fmla="*/ 44 w 10099"/>
              <a:gd name="connsiteY5" fmla="*/ 4890 h 10036"/>
              <a:gd name="connsiteX6" fmla="*/ 2366 w 10099"/>
              <a:gd name="connsiteY6" fmla="*/ 54 h 10036"/>
              <a:gd name="connsiteX0" fmla="*/ 2355 w 10070"/>
              <a:gd name="connsiteY0" fmla="*/ 18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55 w 10070"/>
              <a:gd name="connsiteY6" fmla="*/ 18 h 10036"/>
              <a:gd name="connsiteX0" fmla="*/ 2410 w 10125"/>
              <a:gd name="connsiteY0" fmla="*/ 18 h 10036"/>
              <a:gd name="connsiteX1" fmla="*/ 10125 w 10125"/>
              <a:gd name="connsiteY1" fmla="*/ 0 h 10036"/>
              <a:gd name="connsiteX2" fmla="*/ 10096 w 10125"/>
              <a:gd name="connsiteY2" fmla="*/ 5073 h 10036"/>
              <a:gd name="connsiteX3" fmla="*/ 10088 w 10125"/>
              <a:gd name="connsiteY3" fmla="*/ 10017 h 10036"/>
              <a:gd name="connsiteX4" fmla="*/ 1465 w 10125"/>
              <a:gd name="connsiteY4" fmla="*/ 10036 h 10036"/>
              <a:gd name="connsiteX5" fmla="*/ 70 w 10125"/>
              <a:gd name="connsiteY5" fmla="*/ 4890 h 10036"/>
              <a:gd name="connsiteX6" fmla="*/ 2410 w 10125"/>
              <a:gd name="connsiteY6" fmla="*/ 18 h 10036"/>
              <a:gd name="connsiteX0" fmla="*/ 2396 w 10111"/>
              <a:gd name="connsiteY0" fmla="*/ 18 h 10036"/>
              <a:gd name="connsiteX1" fmla="*/ 10111 w 10111"/>
              <a:gd name="connsiteY1" fmla="*/ 0 h 10036"/>
              <a:gd name="connsiteX2" fmla="*/ 10082 w 10111"/>
              <a:gd name="connsiteY2" fmla="*/ 5073 h 10036"/>
              <a:gd name="connsiteX3" fmla="*/ 10074 w 10111"/>
              <a:gd name="connsiteY3" fmla="*/ 10017 h 10036"/>
              <a:gd name="connsiteX4" fmla="*/ 1451 w 10111"/>
              <a:gd name="connsiteY4" fmla="*/ 10036 h 10036"/>
              <a:gd name="connsiteX5" fmla="*/ 56 w 10111"/>
              <a:gd name="connsiteY5" fmla="*/ 4890 h 10036"/>
              <a:gd name="connsiteX6" fmla="*/ 2396 w 10111"/>
              <a:gd name="connsiteY6" fmla="*/ 18 h 10036"/>
              <a:gd name="connsiteX0" fmla="*/ 2379 w 10094"/>
              <a:gd name="connsiteY0" fmla="*/ 18 h 10036"/>
              <a:gd name="connsiteX1" fmla="*/ 10094 w 10094"/>
              <a:gd name="connsiteY1" fmla="*/ 0 h 10036"/>
              <a:gd name="connsiteX2" fmla="*/ 10065 w 10094"/>
              <a:gd name="connsiteY2" fmla="*/ 5073 h 10036"/>
              <a:gd name="connsiteX3" fmla="*/ 10057 w 10094"/>
              <a:gd name="connsiteY3" fmla="*/ 10017 h 10036"/>
              <a:gd name="connsiteX4" fmla="*/ 1434 w 10094"/>
              <a:gd name="connsiteY4" fmla="*/ 10036 h 10036"/>
              <a:gd name="connsiteX5" fmla="*/ 39 w 10094"/>
              <a:gd name="connsiteY5" fmla="*/ 4890 h 10036"/>
              <a:gd name="connsiteX6" fmla="*/ 2379 w 10094"/>
              <a:gd name="connsiteY6" fmla="*/ 18 h 10036"/>
              <a:gd name="connsiteX0" fmla="*/ 2404 w 10119"/>
              <a:gd name="connsiteY0" fmla="*/ 18 h 10036"/>
              <a:gd name="connsiteX1" fmla="*/ 10119 w 10119"/>
              <a:gd name="connsiteY1" fmla="*/ 0 h 10036"/>
              <a:gd name="connsiteX2" fmla="*/ 10090 w 10119"/>
              <a:gd name="connsiteY2" fmla="*/ 5073 h 10036"/>
              <a:gd name="connsiteX3" fmla="*/ 10082 w 10119"/>
              <a:gd name="connsiteY3" fmla="*/ 10017 h 10036"/>
              <a:gd name="connsiteX4" fmla="*/ 1459 w 10119"/>
              <a:gd name="connsiteY4" fmla="*/ 10036 h 10036"/>
              <a:gd name="connsiteX5" fmla="*/ 38 w 10119"/>
              <a:gd name="connsiteY5" fmla="*/ 4890 h 10036"/>
              <a:gd name="connsiteX6" fmla="*/ 2404 w 10119"/>
              <a:gd name="connsiteY6" fmla="*/ 18 h 10036"/>
              <a:gd name="connsiteX0" fmla="*/ 2411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890 h 10036"/>
              <a:gd name="connsiteX6" fmla="*/ 2411 w 10126"/>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4890 h 10036"/>
              <a:gd name="connsiteX6" fmla="*/ 2398 w 10113"/>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5023 h 10036"/>
              <a:gd name="connsiteX6" fmla="*/ 2398 w 10113"/>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4796 h 10036"/>
              <a:gd name="connsiteX6" fmla="*/ 2459 w 10098"/>
              <a:gd name="connsiteY6" fmla="*/ 18 h 10036"/>
              <a:gd name="connsiteX0" fmla="*/ 2477 w 10116"/>
              <a:gd name="connsiteY0" fmla="*/ 18 h 10036"/>
              <a:gd name="connsiteX1" fmla="*/ 10116 w 10116"/>
              <a:gd name="connsiteY1" fmla="*/ 0 h 10036"/>
              <a:gd name="connsiteX2" fmla="*/ 10087 w 10116"/>
              <a:gd name="connsiteY2" fmla="*/ 5073 h 10036"/>
              <a:gd name="connsiteX3" fmla="*/ 10079 w 10116"/>
              <a:gd name="connsiteY3" fmla="*/ 10017 h 10036"/>
              <a:gd name="connsiteX4" fmla="*/ 1456 w 10116"/>
              <a:gd name="connsiteY4" fmla="*/ 10036 h 10036"/>
              <a:gd name="connsiteX5" fmla="*/ 35 w 10116"/>
              <a:gd name="connsiteY5" fmla="*/ 4796 h 10036"/>
              <a:gd name="connsiteX6" fmla="*/ 2477 w 10116"/>
              <a:gd name="connsiteY6" fmla="*/ 18 h 10036"/>
              <a:gd name="connsiteX0" fmla="*/ 2522 w 10161"/>
              <a:gd name="connsiteY0" fmla="*/ 18 h 10036"/>
              <a:gd name="connsiteX1" fmla="*/ 10161 w 10161"/>
              <a:gd name="connsiteY1" fmla="*/ 0 h 10036"/>
              <a:gd name="connsiteX2" fmla="*/ 10132 w 10161"/>
              <a:gd name="connsiteY2" fmla="*/ 5073 h 10036"/>
              <a:gd name="connsiteX3" fmla="*/ 10124 w 10161"/>
              <a:gd name="connsiteY3" fmla="*/ 10017 h 10036"/>
              <a:gd name="connsiteX4" fmla="*/ 1501 w 10161"/>
              <a:gd name="connsiteY4" fmla="*/ 10036 h 10036"/>
              <a:gd name="connsiteX5" fmla="*/ 80 w 10161"/>
              <a:gd name="connsiteY5" fmla="*/ 4796 h 10036"/>
              <a:gd name="connsiteX6" fmla="*/ 2522 w 10161"/>
              <a:gd name="connsiteY6" fmla="*/ 18 h 10036"/>
              <a:gd name="connsiteX0" fmla="*/ 2487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796 h 10036"/>
              <a:gd name="connsiteX6" fmla="*/ 2487 w 10126"/>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 h="10036">
                <a:moveTo>
                  <a:pt x="2414" y="18"/>
                </a:moveTo>
                <a:lnTo>
                  <a:pt x="10053" y="0"/>
                </a:lnTo>
                <a:cubicBezTo>
                  <a:pt x="10042" y="2099"/>
                  <a:pt x="10030" y="3404"/>
                  <a:pt x="10024" y="5073"/>
                </a:cubicBezTo>
                <a:cubicBezTo>
                  <a:pt x="10018" y="6742"/>
                  <a:pt x="10005" y="9634"/>
                  <a:pt x="10016" y="10017"/>
                </a:cubicBezTo>
                <a:lnTo>
                  <a:pt x="1393" y="10036"/>
                </a:lnTo>
                <a:cubicBezTo>
                  <a:pt x="981" y="9592"/>
                  <a:pt x="-254" y="7337"/>
                  <a:pt x="48" y="4815"/>
                </a:cubicBezTo>
                <a:cubicBezTo>
                  <a:pt x="350" y="2293"/>
                  <a:pt x="1140" y="1250"/>
                  <a:pt x="2414" y="18"/>
                </a:cubicBezTo>
                <a:close/>
              </a:path>
            </a:pathLst>
          </a:custGeom>
        </p:spPr>
      </p:pic>
      <p:sp>
        <p:nvSpPr>
          <p:cNvPr id="10" name="Title 1">
            <a:extLst>
              <a:ext uri="{FF2B5EF4-FFF2-40B4-BE49-F238E27FC236}">
                <a16:creationId xmlns:a16="http://schemas.microsoft.com/office/drawing/2014/main" xmlns="" id="{D10EEA6F-1A5C-B94C-9063-E077566C89B5}"/>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dirty="0"/>
              <a:t>CLICK TO EDIT TITLE</a:t>
            </a:r>
          </a:p>
        </p:txBody>
      </p:sp>
      <p:sp>
        <p:nvSpPr>
          <p:cNvPr id="3" name="Text Placeholder 2">
            <a:extLst>
              <a:ext uri="{FF2B5EF4-FFF2-40B4-BE49-F238E27FC236}">
                <a16:creationId xmlns:a16="http://schemas.microsoft.com/office/drawing/2014/main" xmlns="" id="{AC366A31-40C7-2644-87DF-D36EB109AC7A}"/>
              </a:ext>
            </a:extLst>
          </p:cNvPr>
          <p:cNvSpPr>
            <a:spLocks noGrp="1"/>
          </p:cNvSpPr>
          <p:nvPr>
            <p:ph type="body" sz="quarter" idx="16"/>
          </p:nvPr>
        </p:nvSpPr>
        <p:spPr>
          <a:xfrm>
            <a:off x="476250" y="2230438"/>
            <a:ext cx="4513263" cy="3490912"/>
          </a:xfrm>
        </p:spPr>
        <p:txBody>
          <a:bodyPr/>
          <a:lstStyle/>
          <a:p>
            <a:pPr lvl="0"/>
            <a:r>
              <a:rPr lang="en-US" smtClean="0"/>
              <a:t>Click to edit Master text styles</a:t>
            </a:r>
          </a:p>
        </p:txBody>
      </p:sp>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5553652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and Photo Round Blank #1">
    <p:spTree>
      <p:nvGrpSpPr>
        <p:cNvPr id="1" name=""/>
        <p:cNvGrpSpPr/>
        <p:nvPr/>
      </p:nvGrpSpPr>
      <p:grpSpPr>
        <a:xfrm>
          <a:off x="0" y="0"/>
          <a:ext cx="0" cy="0"/>
          <a:chOff x="0" y="0"/>
          <a:chExt cx="0" cy="0"/>
        </a:xfrm>
      </p:grpSpPr>
      <p:sp>
        <p:nvSpPr>
          <p:cNvPr id="7" name="Rectangle 6"/>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6187043"/>
            <a:ext cx="12221472" cy="67095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6" hasCustomPrompt="1"/>
          </p:nvPr>
        </p:nvSpPr>
        <p:spPr>
          <a:xfrm>
            <a:off x="6017295" y="-24584"/>
            <a:ext cx="6237011" cy="620876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98"/>
              <a:gd name="connsiteY0" fmla="*/ 0 h 10000"/>
              <a:gd name="connsiteX1" fmla="*/ 10000 w 10098"/>
              <a:gd name="connsiteY1" fmla="*/ 0 h 10000"/>
              <a:gd name="connsiteX2" fmla="*/ 10098 w 10098"/>
              <a:gd name="connsiteY2" fmla="*/ 5055 h 10000"/>
              <a:gd name="connsiteX3" fmla="*/ 10000 w 10098"/>
              <a:gd name="connsiteY3" fmla="*/ 10000 h 10000"/>
              <a:gd name="connsiteX4" fmla="*/ 1667 w 10098"/>
              <a:gd name="connsiteY4" fmla="*/ 10000 h 10000"/>
              <a:gd name="connsiteX5" fmla="*/ 0 w 10098"/>
              <a:gd name="connsiteY5" fmla="*/ 5000 h 10000"/>
              <a:gd name="connsiteX6" fmla="*/ 1667 w 10098"/>
              <a:gd name="connsiteY6" fmla="*/ 0 h 10000"/>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098"/>
              <a:gd name="connsiteY0" fmla="*/ 0 h 10036"/>
              <a:gd name="connsiteX1" fmla="*/ 10000 w 10098"/>
              <a:gd name="connsiteY1" fmla="*/ 0 h 10036"/>
              <a:gd name="connsiteX2" fmla="*/ 10098 w 10098"/>
              <a:gd name="connsiteY2" fmla="*/ 5055 h 10036"/>
              <a:gd name="connsiteX3" fmla="*/ 10054 w 10098"/>
              <a:gd name="connsiteY3" fmla="*/ 10036 h 10036"/>
              <a:gd name="connsiteX4" fmla="*/ 1667 w 10098"/>
              <a:gd name="connsiteY4" fmla="*/ 10000 h 10036"/>
              <a:gd name="connsiteX5" fmla="*/ 0 w 10098"/>
              <a:gd name="connsiteY5" fmla="*/ 5000 h 10036"/>
              <a:gd name="connsiteX6" fmla="*/ 1667 w 10098"/>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0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54"/>
              <a:gd name="connsiteX1" fmla="*/ 10200 w 10200"/>
              <a:gd name="connsiteY1" fmla="*/ 0 h 10054"/>
              <a:gd name="connsiteX2" fmla="*/ 10098 w 10200"/>
              <a:gd name="connsiteY2" fmla="*/ 5055 h 10054"/>
              <a:gd name="connsiteX3" fmla="*/ 10090 w 10200"/>
              <a:gd name="connsiteY3" fmla="*/ 10054 h 10054"/>
              <a:gd name="connsiteX4" fmla="*/ 1667 w 10200"/>
              <a:gd name="connsiteY4" fmla="*/ 10000 h 10054"/>
              <a:gd name="connsiteX5" fmla="*/ 0 w 10200"/>
              <a:gd name="connsiteY5" fmla="*/ 5000 h 10054"/>
              <a:gd name="connsiteX6" fmla="*/ 1667 w 10200"/>
              <a:gd name="connsiteY6" fmla="*/ 0 h 10054"/>
              <a:gd name="connsiteX0" fmla="*/ 1667 w 10127"/>
              <a:gd name="connsiteY0" fmla="*/ 18 h 10072"/>
              <a:gd name="connsiteX1" fmla="*/ 10127 w 10127"/>
              <a:gd name="connsiteY1" fmla="*/ 0 h 10072"/>
              <a:gd name="connsiteX2" fmla="*/ 10098 w 10127"/>
              <a:gd name="connsiteY2" fmla="*/ 5073 h 10072"/>
              <a:gd name="connsiteX3" fmla="*/ 10090 w 10127"/>
              <a:gd name="connsiteY3" fmla="*/ 10072 h 10072"/>
              <a:gd name="connsiteX4" fmla="*/ 1667 w 10127"/>
              <a:gd name="connsiteY4" fmla="*/ 10018 h 10072"/>
              <a:gd name="connsiteX5" fmla="*/ 0 w 10127"/>
              <a:gd name="connsiteY5" fmla="*/ 5018 h 10072"/>
              <a:gd name="connsiteX6" fmla="*/ 1667 w 10127"/>
              <a:gd name="connsiteY6" fmla="*/ 18 h 10072"/>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559 w 10019"/>
              <a:gd name="connsiteY0" fmla="*/ 18 h 10036"/>
              <a:gd name="connsiteX1" fmla="*/ 10019 w 10019"/>
              <a:gd name="connsiteY1" fmla="*/ 0 h 10036"/>
              <a:gd name="connsiteX2" fmla="*/ 9990 w 10019"/>
              <a:gd name="connsiteY2" fmla="*/ 5073 h 10036"/>
              <a:gd name="connsiteX3" fmla="*/ 9982 w 10019"/>
              <a:gd name="connsiteY3" fmla="*/ 10017 h 10036"/>
              <a:gd name="connsiteX4" fmla="*/ 1359 w 10019"/>
              <a:gd name="connsiteY4" fmla="*/ 10036 h 10036"/>
              <a:gd name="connsiteX5" fmla="*/ 1 w 10019"/>
              <a:gd name="connsiteY5" fmla="*/ 5036 h 10036"/>
              <a:gd name="connsiteX6" fmla="*/ 1559 w 10019"/>
              <a:gd name="connsiteY6" fmla="*/ 18 h 10036"/>
              <a:gd name="connsiteX0" fmla="*/ 1615 w 10075"/>
              <a:gd name="connsiteY0" fmla="*/ 18 h 10036"/>
              <a:gd name="connsiteX1" fmla="*/ 10075 w 10075"/>
              <a:gd name="connsiteY1" fmla="*/ 0 h 10036"/>
              <a:gd name="connsiteX2" fmla="*/ 10046 w 10075"/>
              <a:gd name="connsiteY2" fmla="*/ 5073 h 10036"/>
              <a:gd name="connsiteX3" fmla="*/ 10038 w 10075"/>
              <a:gd name="connsiteY3" fmla="*/ 10017 h 10036"/>
              <a:gd name="connsiteX4" fmla="*/ 1415 w 10075"/>
              <a:gd name="connsiteY4" fmla="*/ 10036 h 10036"/>
              <a:gd name="connsiteX5" fmla="*/ 57 w 10075"/>
              <a:gd name="connsiteY5" fmla="*/ 5036 h 10036"/>
              <a:gd name="connsiteX6" fmla="*/ 1615 w 10075"/>
              <a:gd name="connsiteY6" fmla="*/ 18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49 w 10054"/>
              <a:gd name="connsiteY0" fmla="*/ 18 h 10036"/>
              <a:gd name="connsiteX1" fmla="*/ 10054 w 10054"/>
              <a:gd name="connsiteY1" fmla="*/ 0 h 10036"/>
              <a:gd name="connsiteX2" fmla="*/ 10025 w 10054"/>
              <a:gd name="connsiteY2" fmla="*/ 5073 h 10036"/>
              <a:gd name="connsiteX3" fmla="*/ 10017 w 10054"/>
              <a:gd name="connsiteY3" fmla="*/ 10017 h 10036"/>
              <a:gd name="connsiteX4" fmla="*/ 1394 w 10054"/>
              <a:gd name="connsiteY4" fmla="*/ 10036 h 10036"/>
              <a:gd name="connsiteX5" fmla="*/ 18 w 10054"/>
              <a:gd name="connsiteY5" fmla="*/ 4854 h 10036"/>
              <a:gd name="connsiteX6" fmla="*/ 2449 w 10054"/>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393 w 10053"/>
              <a:gd name="connsiteY0" fmla="*/ 36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17 w 10053"/>
              <a:gd name="connsiteY5" fmla="*/ 4854 h 10036"/>
              <a:gd name="connsiteX6" fmla="*/ 2393 w 10053"/>
              <a:gd name="connsiteY6" fmla="*/ 36 h 10036"/>
              <a:gd name="connsiteX0" fmla="*/ 2444 w 10104"/>
              <a:gd name="connsiteY0" fmla="*/ 36 h 10036"/>
              <a:gd name="connsiteX1" fmla="*/ 10104 w 10104"/>
              <a:gd name="connsiteY1" fmla="*/ 0 h 10036"/>
              <a:gd name="connsiteX2" fmla="*/ 10075 w 10104"/>
              <a:gd name="connsiteY2" fmla="*/ 5073 h 10036"/>
              <a:gd name="connsiteX3" fmla="*/ 10067 w 10104"/>
              <a:gd name="connsiteY3" fmla="*/ 10017 h 10036"/>
              <a:gd name="connsiteX4" fmla="*/ 1444 w 10104"/>
              <a:gd name="connsiteY4" fmla="*/ 10036 h 10036"/>
              <a:gd name="connsiteX5" fmla="*/ 68 w 10104"/>
              <a:gd name="connsiteY5" fmla="*/ 4854 h 10036"/>
              <a:gd name="connsiteX6" fmla="*/ 2444 w 10104"/>
              <a:gd name="connsiteY6" fmla="*/ 36 h 10036"/>
              <a:gd name="connsiteX0" fmla="*/ 2497 w 10157"/>
              <a:gd name="connsiteY0" fmla="*/ 36 h 10036"/>
              <a:gd name="connsiteX1" fmla="*/ 10157 w 10157"/>
              <a:gd name="connsiteY1" fmla="*/ 0 h 10036"/>
              <a:gd name="connsiteX2" fmla="*/ 10128 w 10157"/>
              <a:gd name="connsiteY2" fmla="*/ 5073 h 10036"/>
              <a:gd name="connsiteX3" fmla="*/ 10120 w 10157"/>
              <a:gd name="connsiteY3" fmla="*/ 10017 h 10036"/>
              <a:gd name="connsiteX4" fmla="*/ 1497 w 10157"/>
              <a:gd name="connsiteY4" fmla="*/ 10036 h 10036"/>
              <a:gd name="connsiteX5" fmla="*/ 66 w 10157"/>
              <a:gd name="connsiteY5" fmla="*/ 4872 h 10036"/>
              <a:gd name="connsiteX6" fmla="*/ 2497 w 10157"/>
              <a:gd name="connsiteY6" fmla="*/ 36 h 10036"/>
              <a:gd name="connsiteX0" fmla="*/ 2466 w 10126"/>
              <a:gd name="connsiteY0" fmla="*/ 36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35 w 10126"/>
              <a:gd name="connsiteY5" fmla="*/ 4872 h 10036"/>
              <a:gd name="connsiteX6" fmla="*/ 2466 w 10126"/>
              <a:gd name="connsiteY6" fmla="*/ 36 h 10036"/>
              <a:gd name="connsiteX0" fmla="*/ 2523 w 10183"/>
              <a:gd name="connsiteY0" fmla="*/ 36 h 10036"/>
              <a:gd name="connsiteX1" fmla="*/ 10183 w 10183"/>
              <a:gd name="connsiteY1" fmla="*/ 0 h 10036"/>
              <a:gd name="connsiteX2" fmla="*/ 10154 w 10183"/>
              <a:gd name="connsiteY2" fmla="*/ 5073 h 10036"/>
              <a:gd name="connsiteX3" fmla="*/ 10146 w 10183"/>
              <a:gd name="connsiteY3" fmla="*/ 10017 h 10036"/>
              <a:gd name="connsiteX4" fmla="*/ 1523 w 10183"/>
              <a:gd name="connsiteY4" fmla="*/ 10036 h 10036"/>
              <a:gd name="connsiteX5" fmla="*/ 92 w 10183"/>
              <a:gd name="connsiteY5" fmla="*/ 4872 h 10036"/>
              <a:gd name="connsiteX6" fmla="*/ 2523 w 10183"/>
              <a:gd name="connsiteY6" fmla="*/ 36 h 10036"/>
              <a:gd name="connsiteX0" fmla="*/ 2454 w 10114"/>
              <a:gd name="connsiteY0" fmla="*/ 36 h 10036"/>
              <a:gd name="connsiteX1" fmla="*/ 10114 w 10114"/>
              <a:gd name="connsiteY1" fmla="*/ 0 h 10036"/>
              <a:gd name="connsiteX2" fmla="*/ 10085 w 10114"/>
              <a:gd name="connsiteY2" fmla="*/ 5073 h 10036"/>
              <a:gd name="connsiteX3" fmla="*/ 10077 w 10114"/>
              <a:gd name="connsiteY3" fmla="*/ 10017 h 10036"/>
              <a:gd name="connsiteX4" fmla="*/ 1454 w 10114"/>
              <a:gd name="connsiteY4" fmla="*/ 10036 h 10036"/>
              <a:gd name="connsiteX5" fmla="*/ 23 w 10114"/>
              <a:gd name="connsiteY5" fmla="*/ 4872 h 10036"/>
              <a:gd name="connsiteX6" fmla="*/ 2454 w 10114"/>
              <a:gd name="connsiteY6" fmla="*/ 36 h 10036"/>
              <a:gd name="connsiteX0" fmla="*/ 2419 w 10079"/>
              <a:gd name="connsiteY0" fmla="*/ 36 h 10036"/>
              <a:gd name="connsiteX1" fmla="*/ 10079 w 10079"/>
              <a:gd name="connsiteY1" fmla="*/ 0 h 10036"/>
              <a:gd name="connsiteX2" fmla="*/ 10050 w 10079"/>
              <a:gd name="connsiteY2" fmla="*/ 5073 h 10036"/>
              <a:gd name="connsiteX3" fmla="*/ 10042 w 10079"/>
              <a:gd name="connsiteY3" fmla="*/ 10017 h 10036"/>
              <a:gd name="connsiteX4" fmla="*/ 1419 w 10079"/>
              <a:gd name="connsiteY4" fmla="*/ 10036 h 10036"/>
              <a:gd name="connsiteX5" fmla="*/ 24 w 10079"/>
              <a:gd name="connsiteY5" fmla="*/ 4890 h 10036"/>
              <a:gd name="connsiteX6" fmla="*/ 2419 w 10079"/>
              <a:gd name="connsiteY6" fmla="*/ 36 h 10036"/>
              <a:gd name="connsiteX0" fmla="*/ 2452 w 10112"/>
              <a:gd name="connsiteY0" fmla="*/ 36 h 10036"/>
              <a:gd name="connsiteX1" fmla="*/ 10112 w 10112"/>
              <a:gd name="connsiteY1" fmla="*/ 0 h 10036"/>
              <a:gd name="connsiteX2" fmla="*/ 10083 w 10112"/>
              <a:gd name="connsiteY2" fmla="*/ 5073 h 10036"/>
              <a:gd name="connsiteX3" fmla="*/ 10075 w 10112"/>
              <a:gd name="connsiteY3" fmla="*/ 10017 h 10036"/>
              <a:gd name="connsiteX4" fmla="*/ 1452 w 10112"/>
              <a:gd name="connsiteY4" fmla="*/ 10036 h 10036"/>
              <a:gd name="connsiteX5" fmla="*/ 57 w 10112"/>
              <a:gd name="connsiteY5" fmla="*/ 4890 h 10036"/>
              <a:gd name="connsiteX6" fmla="*/ 2452 w 10112"/>
              <a:gd name="connsiteY6" fmla="*/ 36 h 10036"/>
              <a:gd name="connsiteX0" fmla="*/ 2337 w 10070"/>
              <a:gd name="connsiteY0" fmla="*/ 54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37 w 10070"/>
              <a:gd name="connsiteY6" fmla="*/ 54 h 10036"/>
              <a:gd name="connsiteX0" fmla="*/ 2366 w 10099"/>
              <a:gd name="connsiteY0" fmla="*/ 54 h 10036"/>
              <a:gd name="connsiteX1" fmla="*/ 10099 w 10099"/>
              <a:gd name="connsiteY1" fmla="*/ 0 h 10036"/>
              <a:gd name="connsiteX2" fmla="*/ 10070 w 10099"/>
              <a:gd name="connsiteY2" fmla="*/ 5073 h 10036"/>
              <a:gd name="connsiteX3" fmla="*/ 10062 w 10099"/>
              <a:gd name="connsiteY3" fmla="*/ 10017 h 10036"/>
              <a:gd name="connsiteX4" fmla="*/ 1439 w 10099"/>
              <a:gd name="connsiteY4" fmla="*/ 10036 h 10036"/>
              <a:gd name="connsiteX5" fmla="*/ 44 w 10099"/>
              <a:gd name="connsiteY5" fmla="*/ 4890 h 10036"/>
              <a:gd name="connsiteX6" fmla="*/ 2366 w 10099"/>
              <a:gd name="connsiteY6" fmla="*/ 54 h 10036"/>
              <a:gd name="connsiteX0" fmla="*/ 2355 w 10070"/>
              <a:gd name="connsiteY0" fmla="*/ 18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55 w 10070"/>
              <a:gd name="connsiteY6" fmla="*/ 18 h 10036"/>
              <a:gd name="connsiteX0" fmla="*/ 2410 w 10125"/>
              <a:gd name="connsiteY0" fmla="*/ 18 h 10036"/>
              <a:gd name="connsiteX1" fmla="*/ 10125 w 10125"/>
              <a:gd name="connsiteY1" fmla="*/ 0 h 10036"/>
              <a:gd name="connsiteX2" fmla="*/ 10096 w 10125"/>
              <a:gd name="connsiteY2" fmla="*/ 5073 h 10036"/>
              <a:gd name="connsiteX3" fmla="*/ 10088 w 10125"/>
              <a:gd name="connsiteY3" fmla="*/ 10017 h 10036"/>
              <a:gd name="connsiteX4" fmla="*/ 1465 w 10125"/>
              <a:gd name="connsiteY4" fmla="*/ 10036 h 10036"/>
              <a:gd name="connsiteX5" fmla="*/ 70 w 10125"/>
              <a:gd name="connsiteY5" fmla="*/ 4890 h 10036"/>
              <a:gd name="connsiteX6" fmla="*/ 2410 w 10125"/>
              <a:gd name="connsiteY6" fmla="*/ 18 h 10036"/>
              <a:gd name="connsiteX0" fmla="*/ 2396 w 10111"/>
              <a:gd name="connsiteY0" fmla="*/ 18 h 10036"/>
              <a:gd name="connsiteX1" fmla="*/ 10111 w 10111"/>
              <a:gd name="connsiteY1" fmla="*/ 0 h 10036"/>
              <a:gd name="connsiteX2" fmla="*/ 10082 w 10111"/>
              <a:gd name="connsiteY2" fmla="*/ 5073 h 10036"/>
              <a:gd name="connsiteX3" fmla="*/ 10074 w 10111"/>
              <a:gd name="connsiteY3" fmla="*/ 10017 h 10036"/>
              <a:gd name="connsiteX4" fmla="*/ 1451 w 10111"/>
              <a:gd name="connsiteY4" fmla="*/ 10036 h 10036"/>
              <a:gd name="connsiteX5" fmla="*/ 56 w 10111"/>
              <a:gd name="connsiteY5" fmla="*/ 4890 h 10036"/>
              <a:gd name="connsiteX6" fmla="*/ 2396 w 10111"/>
              <a:gd name="connsiteY6" fmla="*/ 18 h 10036"/>
              <a:gd name="connsiteX0" fmla="*/ 2379 w 10094"/>
              <a:gd name="connsiteY0" fmla="*/ 18 h 10036"/>
              <a:gd name="connsiteX1" fmla="*/ 10094 w 10094"/>
              <a:gd name="connsiteY1" fmla="*/ 0 h 10036"/>
              <a:gd name="connsiteX2" fmla="*/ 10065 w 10094"/>
              <a:gd name="connsiteY2" fmla="*/ 5073 h 10036"/>
              <a:gd name="connsiteX3" fmla="*/ 10057 w 10094"/>
              <a:gd name="connsiteY3" fmla="*/ 10017 h 10036"/>
              <a:gd name="connsiteX4" fmla="*/ 1434 w 10094"/>
              <a:gd name="connsiteY4" fmla="*/ 10036 h 10036"/>
              <a:gd name="connsiteX5" fmla="*/ 39 w 10094"/>
              <a:gd name="connsiteY5" fmla="*/ 4890 h 10036"/>
              <a:gd name="connsiteX6" fmla="*/ 2379 w 10094"/>
              <a:gd name="connsiteY6" fmla="*/ 18 h 10036"/>
              <a:gd name="connsiteX0" fmla="*/ 2404 w 10119"/>
              <a:gd name="connsiteY0" fmla="*/ 18 h 10036"/>
              <a:gd name="connsiteX1" fmla="*/ 10119 w 10119"/>
              <a:gd name="connsiteY1" fmla="*/ 0 h 10036"/>
              <a:gd name="connsiteX2" fmla="*/ 10090 w 10119"/>
              <a:gd name="connsiteY2" fmla="*/ 5073 h 10036"/>
              <a:gd name="connsiteX3" fmla="*/ 10082 w 10119"/>
              <a:gd name="connsiteY3" fmla="*/ 10017 h 10036"/>
              <a:gd name="connsiteX4" fmla="*/ 1459 w 10119"/>
              <a:gd name="connsiteY4" fmla="*/ 10036 h 10036"/>
              <a:gd name="connsiteX5" fmla="*/ 38 w 10119"/>
              <a:gd name="connsiteY5" fmla="*/ 4890 h 10036"/>
              <a:gd name="connsiteX6" fmla="*/ 2404 w 10119"/>
              <a:gd name="connsiteY6" fmla="*/ 18 h 10036"/>
              <a:gd name="connsiteX0" fmla="*/ 2411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890 h 10036"/>
              <a:gd name="connsiteX6" fmla="*/ 2411 w 10126"/>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4890 h 10036"/>
              <a:gd name="connsiteX6" fmla="*/ 2398 w 10113"/>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5023 h 10036"/>
              <a:gd name="connsiteX6" fmla="*/ 2398 w 10113"/>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4796 h 10036"/>
              <a:gd name="connsiteX6" fmla="*/ 2459 w 10098"/>
              <a:gd name="connsiteY6" fmla="*/ 18 h 10036"/>
              <a:gd name="connsiteX0" fmla="*/ 2477 w 10116"/>
              <a:gd name="connsiteY0" fmla="*/ 18 h 10036"/>
              <a:gd name="connsiteX1" fmla="*/ 10116 w 10116"/>
              <a:gd name="connsiteY1" fmla="*/ 0 h 10036"/>
              <a:gd name="connsiteX2" fmla="*/ 10087 w 10116"/>
              <a:gd name="connsiteY2" fmla="*/ 5073 h 10036"/>
              <a:gd name="connsiteX3" fmla="*/ 10079 w 10116"/>
              <a:gd name="connsiteY3" fmla="*/ 10017 h 10036"/>
              <a:gd name="connsiteX4" fmla="*/ 1456 w 10116"/>
              <a:gd name="connsiteY4" fmla="*/ 10036 h 10036"/>
              <a:gd name="connsiteX5" fmla="*/ 35 w 10116"/>
              <a:gd name="connsiteY5" fmla="*/ 4796 h 10036"/>
              <a:gd name="connsiteX6" fmla="*/ 2477 w 10116"/>
              <a:gd name="connsiteY6" fmla="*/ 18 h 10036"/>
              <a:gd name="connsiteX0" fmla="*/ 2522 w 10161"/>
              <a:gd name="connsiteY0" fmla="*/ 18 h 10036"/>
              <a:gd name="connsiteX1" fmla="*/ 10161 w 10161"/>
              <a:gd name="connsiteY1" fmla="*/ 0 h 10036"/>
              <a:gd name="connsiteX2" fmla="*/ 10132 w 10161"/>
              <a:gd name="connsiteY2" fmla="*/ 5073 h 10036"/>
              <a:gd name="connsiteX3" fmla="*/ 10124 w 10161"/>
              <a:gd name="connsiteY3" fmla="*/ 10017 h 10036"/>
              <a:gd name="connsiteX4" fmla="*/ 1501 w 10161"/>
              <a:gd name="connsiteY4" fmla="*/ 10036 h 10036"/>
              <a:gd name="connsiteX5" fmla="*/ 80 w 10161"/>
              <a:gd name="connsiteY5" fmla="*/ 4796 h 10036"/>
              <a:gd name="connsiteX6" fmla="*/ 2522 w 10161"/>
              <a:gd name="connsiteY6" fmla="*/ 18 h 10036"/>
              <a:gd name="connsiteX0" fmla="*/ 2487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796 h 10036"/>
              <a:gd name="connsiteX6" fmla="*/ 2487 w 10126"/>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 h="10036">
                <a:moveTo>
                  <a:pt x="2414" y="18"/>
                </a:moveTo>
                <a:lnTo>
                  <a:pt x="10053" y="0"/>
                </a:lnTo>
                <a:cubicBezTo>
                  <a:pt x="10042" y="2099"/>
                  <a:pt x="10030" y="3404"/>
                  <a:pt x="10024" y="5073"/>
                </a:cubicBezTo>
                <a:cubicBezTo>
                  <a:pt x="10018" y="6742"/>
                  <a:pt x="10005" y="9634"/>
                  <a:pt x="10016" y="10017"/>
                </a:cubicBezTo>
                <a:lnTo>
                  <a:pt x="1393" y="10036"/>
                </a:lnTo>
                <a:cubicBezTo>
                  <a:pt x="981" y="9592"/>
                  <a:pt x="-254" y="7337"/>
                  <a:pt x="48" y="4815"/>
                </a:cubicBezTo>
                <a:cubicBezTo>
                  <a:pt x="350" y="2293"/>
                  <a:pt x="1140" y="1250"/>
                  <a:pt x="2414" y="18"/>
                </a:cubicBezTo>
                <a:close/>
              </a:path>
            </a:pathLst>
          </a:custGeom>
        </p:spPr>
        <p:txBody>
          <a:bodyPr/>
          <a:lstStyle>
            <a:lvl1pPr>
              <a:defRPr sz="2400" baseline="0">
                <a:solidFill>
                  <a:schemeClr val="bg1"/>
                </a:solidFill>
              </a:defRPr>
            </a:lvl1pPr>
          </a:lstStyle>
          <a:p>
            <a:r>
              <a:rPr lang="en-US"/>
              <a:t>			</a:t>
            </a:r>
          </a:p>
          <a:p>
            <a:endParaRPr lang="en-US"/>
          </a:p>
          <a:p>
            <a:endParaRPr lang="en-US"/>
          </a:p>
          <a:p>
            <a:r>
              <a:rPr lang="en-US"/>
              <a:t>		Click to add picture</a:t>
            </a:r>
            <a:endParaRPr lang="en-US" dirty="0"/>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13" name="Title 1">
            <a:extLst>
              <a:ext uri="{FF2B5EF4-FFF2-40B4-BE49-F238E27FC236}">
                <a16:creationId xmlns:a16="http://schemas.microsoft.com/office/drawing/2014/main" xmlns="" id="{CEAA3CF0-9A25-C54F-9213-34516FA9F20B}"/>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14" name="Subtitle 2">
            <a:extLst>
              <a:ext uri="{FF2B5EF4-FFF2-40B4-BE49-F238E27FC236}">
                <a16:creationId xmlns:a16="http://schemas.microsoft.com/office/drawing/2014/main" xmlns="" id="{6AD6F4F6-3C77-5040-A082-0373D77ECC56}"/>
              </a:ext>
            </a:extLst>
          </p:cNvPr>
          <p:cNvSpPr>
            <a:spLocks noGrp="1"/>
          </p:cNvSpPr>
          <p:nvPr>
            <p:ph type="subTitle" idx="1" hasCustomPrompt="1"/>
          </p:nvPr>
        </p:nvSpPr>
        <p:spPr>
          <a:xfrm>
            <a:off x="477779" y="2327564"/>
            <a:ext cx="4511183" cy="3669823"/>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 change the photo, right click the photo, select “format picture,” then “fill” and then select “picture or text fill.” Click on the “file” button (below “insert from”). A new window will open. Click the “insert” button to upload your own photo. To crop, zoom or move your photo, </a:t>
            </a:r>
            <a:r>
              <a:rPr lang="en-US" b="0" i="0" dirty="0">
                <a:effectLst/>
                <a:latin typeface="Arial" charset="0"/>
              </a:rPr>
              <a:t>click the picture and click the “picture tools/format” tab from your top menu. The crop tool is to your right.</a:t>
            </a:r>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6"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8"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4570252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and Photo Round Blank #2">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dirty="0"/>
              <a:t>CLICK TO EDIT TITLE</a:t>
            </a:r>
          </a:p>
        </p:txBody>
      </p:sp>
      <p:sp>
        <p:nvSpPr>
          <p:cNvPr id="6" name="Picture Placeholder 5"/>
          <p:cNvSpPr>
            <a:spLocks noGrp="1"/>
          </p:cNvSpPr>
          <p:nvPr>
            <p:ph type="pic" sz="quarter" idx="16" hasCustomPrompt="1"/>
          </p:nvPr>
        </p:nvSpPr>
        <p:spPr>
          <a:xfrm>
            <a:off x="6017295" y="-24584"/>
            <a:ext cx="6237011" cy="620876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98"/>
              <a:gd name="connsiteY0" fmla="*/ 0 h 10000"/>
              <a:gd name="connsiteX1" fmla="*/ 10000 w 10098"/>
              <a:gd name="connsiteY1" fmla="*/ 0 h 10000"/>
              <a:gd name="connsiteX2" fmla="*/ 10098 w 10098"/>
              <a:gd name="connsiteY2" fmla="*/ 5055 h 10000"/>
              <a:gd name="connsiteX3" fmla="*/ 10000 w 10098"/>
              <a:gd name="connsiteY3" fmla="*/ 10000 h 10000"/>
              <a:gd name="connsiteX4" fmla="*/ 1667 w 10098"/>
              <a:gd name="connsiteY4" fmla="*/ 10000 h 10000"/>
              <a:gd name="connsiteX5" fmla="*/ 0 w 10098"/>
              <a:gd name="connsiteY5" fmla="*/ 5000 h 10000"/>
              <a:gd name="connsiteX6" fmla="*/ 1667 w 10098"/>
              <a:gd name="connsiteY6" fmla="*/ 0 h 10000"/>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098"/>
              <a:gd name="connsiteY0" fmla="*/ 0 h 10036"/>
              <a:gd name="connsiteX1" fmla="*/ 10000 w 10098"/>
              <a:gd name="connsiteY1" fmla="*/ 0 h 10036"/>
              <a:gd name="connsiteX2" fmla="*/ 10098 w 10098"/>
              <a:gd name="connsiteY2" fmla="*/ 5055 h 10036"/>
              <a:gd name="connsiteX3" fmla="*/ 10054 w 10098"/>
              <a:gd name="connsiteY3" fmla="*/ 10036 h 10036"/>
              <a:gd name="connsiteX4" fmla="*/ 1667 w 10098"/>
              <a:gd name="connsiteY4" fmla="*/ 10000 h 10036"/>
              <a:gd name="connsiteX5" fmla="*/ 0 w 10098"/>
              <a:gd name="connsiteY5" fmla="*/ 5000 h 10036"/>
              <a:gd name="connsiteX6" fmla="*/ 1667 w 10098"/>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0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54"/>
              <a:gd name="connsiteX1" fmla="*/ 10200 w 10200"/>
              <a:gd name="connsiteY1" fmla="*/ 0 h 10054"/>
              <a:gd name="connsiteX2" fmla="*/ 10098 w 10200"/>
              <a:gd name="connsiteY2" fmla="*/ 5055 h 10054"/>
              <a:gd name="connsiteX3" fmla="*/ 10090 w 10200"/>
              <a:gd name="connsiteY3" fmla="*/ 10054 h 10054"/>
              <a:gd name="connsiteX4" fmla="*/ 1667 w 10200"/>
              <a:gd name="connsiteY4" fmla="*/ 10000 h 10054"/>
              <a:gd name="connsiteX5" fmla="*/ 0 w 10200"/>
              <a:gd name="connsiteY5" fmla="*/ 5000 h 10054"/>
              <a:gd name="connsiteX6" fmla="*/ 1667 w 10200"/>
              <a:gd name="connsiteY6" fmla="*/ 0 h 10054"/>
              <a:gd name="connsiteX0" fmla="*/ 1667 w 10127"/>
              <a:gd name="connsiteY0" fmla="*/ 18 h 10072"/>
              <a:gd name="connsiteX1" fmla="*/ 10127 w 10127"/>
              <a:gd name="connsiteY1" fmla="*/ 0 h 10072"/>
              <a:gd name="connsiteX2" fmla="*/ 10098 w 10127"/>
              <a:gd name="connsiteY2" fmla="*/ 5073 h 10072"/>
              <a:gd name="connsiteX3" fmla="*/ 10090 w 10127"/>
              <a:gd name="connsiteY3" fmla="*/ 10072 h 10072"/>
              <a:gd name="connsiteX4" fmla="*/ 1667 w 10127"/>
              <a:gd name="connsiteY4" fmla="*/ 10018 h 10072"/>
              <a:gd name="connsiteX5" fmla="*/ 0 w 10127"/>
              <a:gd name="connsiteY5" fmla="*/ 5018 h 10072"/>
              <a:gd name="connsiteX6" fmla="*/ 1667 w 10127"/>
              <a:gd name="connsiteY6" fmla="*/ 18 h 10072"/>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559 w 10019"/>
              <a:gd name="connsiteY0" fmla="*/ 18 h 10036"/>
              <a:gd name="connsiteX1" fmla="*/ 10019 w 10019"/>
              <a:gd name="connsiteY1" fmla="*/ 0 h 10036"/>
              <a:gd name="connsiteX2" fmla="*/ 9990 w 10019"/>
              <a:gd name="connsiteY2" fmla="*/ 5073 h 10036"/>
              <a:gd name="connsiteX3" fmla="*/ 9982 w 10019"/>
              <a:gd name="connsiteY3" fmla="*/ 10017 h 10036"/>
              <a:gd name="connsiteX4" fmla="*/ 1359 w 10019"/>
              <a:gd name="connsiteY4" fmla="*/ 10036 h 10036"/>
              <a:gd name="connsiteX5" fmla="*/ 1 w 10019"/>
              <a:gd name="connsiteY5" fmla="*/ 5036 h 10036"/>
              <a:gd name="connsiteX6" fmla="*/ 1559 w 10019"/>
              <a:gd name="connsiteY6" fmla="*/ 18 h 10036"/>
              <a:gd name="connsiteX0" fmla="*/ 1615 w 10075"/>
              <a:gd name="connsiteY0" fmla="*/ 18 h 10036"/>
              <a:gd name="connsiteX1" fmla="*/ 10075 w 10075"/>
              <a:gd name="connsiteY1" fmla="*/ 0 h 10036"/>
              <a:gd name="connsiteX2" fmla="*/ 10046 w 10075"/>
              <a:gd name="connsiteY2" fmla="*/ 5073 h 10036"/>
              <a:gd name="connsiteX3" fmla="*/ 10038 w 10075"/>
              <a:gd name="connsiteY3" fmla="*/ 10017 h 10036"/>
              <a:gd name="connsiteX4" fmla="*/ 1415 w 10075"/>
              <a:gd name="connsiteY4" fmla="*/ 10036 h 10036"/>
              <a:gd name="connsiteX5" fmla="*/ 57 w 10075"/>
              <a:gd name="connsiteY5" fmla="*/ 5036 h 10036"/>
              <a:gd name="connsiteX6" fmla="*/ 1615 w 10075"/>
              <a:gd name="connsiteY6" fmla="*/ 18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49 w 10054"/>
              <a:gd name="connsiteY0" fmla="*/ 18 h 10036"/>
              <a:gd name="connsiteX1" fmla="*/ 10054 w 10054"/>
              <a:gd name="connsiteY1" fmla="*/ 0 h 10036"/>
              <a:gd name="connsiteX2" fmla="*/ 10025 w 10054"/>
              <a:gd name="connsiteY2" fmla="*/ 5073 h 10036"/>
              <a:gd name="connsiteX3" fmla="*/ 10017 w 10054"/>
              <a:gd name="connsiteY3" fmla="*/ 10017 h 10036"/>
              <a:gd name="connsiteX4" fmla="*/ 1394 w 10054"/>
              <a:gd name="connsiteY4" fmla="*/ 10036 h 10036"/>
              <a:gd name="connsiteX5" fmla="*/ 18 w 10054"/>
              <a:gd name="connsiteY5" fmla="*/ 4854 h 10036"/>
              <a:gd name="connsiteX6" fmla="*/ 2449 w 10054"/>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393 w 10053"/>
              <a:gd name="connsiteY0" fmla="*/ 36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17 w 10053"/>
              <a:gd name="connsiteY5" fmla="*/ 4854 h 10036"/>
              <a:gd name="connsiteX6" fmla="*/ 2393 w 10053"/>
              <a:gd name="connsiteY6" fmla="*/ 36 h 10036"/>
              <a:gd name="connsiteX0" fmla="*/ 2444 w 10104"/>
              <a:gd name="connsiteY0" fmla="*/ 36 h 10036"/>
              <a:gd name="connsiteX1" fmla="*/ 10104 w 10104"/>
              <a:gd name="connsiteY1" fmla="*/ 0 h 10036"/>
              <a:gd name="connsiteX2" fmla="*/ 10075 w 10104"/>
              <a:gd name="connsiteY2" fmla="*/ 5073 h 10036"/>
              <a:gd name="connsiteX3" fmla="*/ 10067 w 10104"/>
              <a:gd name="connsiteY3" fmla="*/ 10017 h 10036"/>
              <a:gd name="connsiteX4" fmla="*/ 1444 w 10104"/>
              <a:gd name="connsiteY4" fmla="*/ 10036 h 10036"/>
              <a:gd name="connsiteX5" fmla="*/ 68 w 10104"/>
              <a:gd name="connsiteY5" fmla="*/ 4854 h 10036"/>
              <a:gd name="connsiteX6" fmla="*/ 2444 w 10104"/>
              <a:gd name="connsiteY6" fmla="*/ 36 h 10036"/>
              <a:gd name="connsiteX0" fmla="*/ 2497 w 10157"/>
              <a:gd name="connsiteY0" fmla="*/ 36 h 10036"/>
              <a:gd name="connsiteX1" fmla="*/ 10157 w 10157"/>
              <a:gd name="connsiteY1" fmla="*/ 0 h 10036"/>
              <a:gd name="connsiteX2" fmla="*/ 10128 w 10157"/>
              <a:gd name="connsiteY2" fmla="*/ 5073 h 10036"/>
              <a:gd name="connsiteX3" fmla="*/ 10120 w 10157"/>
              <a:gd name="connsiteY3" fmla="*/ 10017 h 10036"/>
              <a:gd name="connsiteX4" fmla="*/ 1497 w 10157"/>
              <a:gd name="connsiteY4" fmla="*/ 10036 h 10036"/>
              <a:gd name="connsiteX5" fmla="*/ 66 w 10157"/>
              <a:gd name="connsiteY5" fmla="*/ 4872 h 10036"/>
              <a:gd name="connsiteX6" fmla="*/ 2497 w 10157"/>
              <a:gd name="connsiteY6" fmla="*/ 36 h 10036"/>
              <a:gd name="connsiteX0" fmla="*/ 2466 w 10126"/>
              <a:gd name="connsiteY0" fmla="*/ 36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35 w 10126"/>
              <a:gd name="connsiteY5" fmla="*/ 4872 h 10036"/>
              <a:gd name="connsiteX6" fmla="*/ 2466 w 10126"/>
              <a:gd name="connsiteY6" fmla="*/ 36 h 10036"/>
              <a:gd name="connsiteX0" fmla="*/ 2523 w 10183"/>
              <a:gd name="connsiteY0" fmla="*/ 36 h 10036"/>
              <a:gd name="connsiteX1" fmla="*/ 10183 w 10183"/>
              <a:gd name="connsiteY1" fmla="*/ 0 h 10036"/>
              <a:gd name="connsiteX2" fmla="*/ 10154 w 10183"/>
              <a:gd name="connsiteY2" fmla="*/ 5073 h 10036"/>
              <a:gd name="connsiteX3" fmla="*/ 10146 w 10183"/>
              <a:gd name="connsiteY3" fmla="*/ 10017 h 10036"/>
              <a:gd name="connsiteX4" fmla="*/ 1523 w 10183"/>
              <a:gd name="connsiteY4" fmla="*/ 10036 h 10036"/>
              <a:gd name="connsiteX5" fmla="*/ 92 w 10183"/>
              <a:gd name="connsiteY5" fmla="*/ 4872 h 10036"/>
              <a:gd name="connsiteX6" fmla="*/ 2523 w 10183"/>
              <a:gd name="connsiteY6" fmla="*/ 36 h 10036"/>
              <a:gd name="connsiteX0" fmla="*/ 2454 w 10114"/>
              <a:gd name="connsiteY0" fmla="*/ 36 h 10036"/>
              <a:gd name="connsiteX1" fmla="*/ 10114 w 10114"/>
              <a:gd name="connsiteY1" fmla="*/ 0 h 10036"/>
              <a:gd name="connsiteX2" fmla="*/ 10085 w 10114"/>
              <a:gd name="connsiteY2" fmla="*/ 5073 h 10036"/>
              <a:gd name="connsiteX3" fmla="*/ 10077 w 10114"/>
              <a:gd name="connsiteY3" fmla="*/ 10017 h 10036"/>
              <a:gd name="connsiteX4" fmla="*/ 1454 w 10114"/>
              <a:gd name="connsiteY4" fmla="*/ 10036 h 10036"/>
              <a:gd name="connsiteX5" fmla="*/ 23 w 10114"/>
              <a:gd name="connsiteY5" fmla="*/ 4872 h 10036"/>
              <a:gd name="connsiteX6" fmla="*/ 2454 w 10114"/>
              <a:gd name="connsiteY6" fmla="*/ 36 h 10036"/>
              <a:gd name="connsiteX0" fmla="*/ 2419 w 10079"/>
              <a:gd name="connsiteY0" fmla="*/ 36 h 10036"/>
              <a:gd name="connsiteX1" fmla="*/ 10079 w 10079"/>
              <a:gd name="connsiteY1" fmla="*/ 0 h 10036"/>
              <a:gd name="connsiteX2" fmla="*/ 10050 w 10079"/>
              <a:gd name="connsiteY2" fmla="*/ 5073 h 10036"/>
              <a:gd name="connsiteX3" fmla="*/ 10042 w 10079"/>
              <a:gd name="connsiteY3" fmla="*/ 10017 h 10036"/>
              <a:gd name="connsiteX4" fmla="*/ 1419 w 10079"/>
              <a:gd name="connsiteY4" fmla="*/ 10036 h 10036"/>
              <a:gd name="connsiteX5" fmla="*/ 24 w 10079"/>
              <a:gd name="connsiteY5" fmla="*/ 4890 h 10036"/>
              <a:gd name="connsiteX6" fmla="*/ 2419 w 10079"/>
              <a:gd name="connsiteY6" fmla="*/ 36 h 10036"/>
              <a:gd name="connsiteX0" fmla="*/ 2452 w 10112"/>
              <a:gd name="connsiteY0" fmla="*/ 36 h 10036"/>
              <a:gd name="connsiteX1" fmla="*/ 10112 w 10112"/>
              <a:gd name="connsiteY1" fmla="*/ 0 h 10036"/>
              <a:gd name="connsiteX2" fmla="*/ 10083 w 10112"/>
              <a:gd name="connsiteY2" fmla="*/ 5073 h 10036"/>
              <a:gd name="connsiteX3" fmla="*/ 10075 w 10112"/>
              <a:gd name="connsiteY3" fmla="*/ 10017 h 10036"/>
              <a:gd name="connsiteX4" fmla="*/ 1452 w 10112"/>
              <a:gd name="connsiteY4" fmla="*/ 10036 h 10036"/>
              <a:gd name="connsiteX5" fmla="*/ 57 w 10112"/>
              <a:gd name="connsiteY5" fmla="*/ 4890 h 10036"/>
              <a:gd name="connsiteX6" fmla="*/ 2452 w 10112"/>
              <a:gd name="connsiteY6" fmla="*/ 36 h 10036"/>
              <a:gd name="connsiteX0" fmla="*/ 2337 w 10070"/>
              <a:gd name="connsiteY0" fmla="*/ 54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37 w 10070"/>
              <a:gd name="connsiteY6" fmla="*/ 54 h 10036"/>
              <a:gd name="connsiteX0" fmla="*/ 2366 w 10099"/>
              <a:gd name="connsiteY0" fmla="*/ 54 h 10036"/>
              <a:gd name="connsiteX1" fmla="*/ 10099 w 10099"/>
              <a:gd name="connsiteY1" fmla="*/ 0 h 10036"/>
              <a:gd name="connsiteX2" fmla="*/ 10070 w 10099"/>
              <a:gd name="connsiteY2" fmla="*/ 5073 h 10036"/>
              <a:gd name="connsiteX3" fmla="*/ 10062 w 10099"/>
              <a:gd name="connsiteY3" fmla="*/ 10017 h 10036"/>
              <a:gd name="connsiteX4" fmla="*/ 1439 w 10099"/>
              <a:gd name="connsiteY4" fmla="*/ 10036 h 10036"/>
              <a:gd name="connsiteX5" fmla="*/ 44 w 10099"/>
              <a:gd name="connsiteY5" fmla="*/ 4890 h 10036"/>
              <a:gd name="connsiteX6" fmla="*/ 2366 w 10099"/>
              <a:gd name="connsiteY6" fmla="*/ 54 h 10036"/>
              <a:gd name="connsiteX0" fmla="*/ 2355 w 10070"/>
              <a:gd name="connsiteY0" fmla="*/ 18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55 w 10070"/>
              <a:gd name="connsiteY6" fmla="*/ 18 h 10036"/>
              <a:gd name="connsiteX0" fmla="*/ 2410 w 10125"/>
              <a:gd name="connsiteY0" fmla="*/ 18 h 10036"/>
              <a:gd name="connsiteX1" fmla="*/ 10125 w 10125"/>
              <a:gd name="connsiteY1" fmla="*/ 0 h 10036"/>
              <a:gd name="connsiteX2" fmla="*/ 10096 w 10125"/>
              <a:gd name="connsiteY2" fmla="*/ 5073 h 10036"/>
              <a:gd name="connsiteX3" fmla="*/ 10088 w 10125"/>
              <a:gd name="connsiteY3" fmla="*/ 10017 h 10036"/>
              <a:gd name="connsiteX4" fmla="*/ 1465 w 10125"/>
              <a:gd name="connsiteY4" fmla="*/ 10036 h 10036"/>
              <a:gd name="connsiteX5" fmla="*/ 70 w 10125"/>
              <a:gd name="connsiteY5" fmla="*/ 4890 h 10036"/>
              <a:gd name="connsiteX6" fmla="*/ 2410 w 10125"/>
              <a:gd name="connsiteY6" fmla="*/ 18 h 10036"/>
              <a:gd name="connsiteX0" fmla="*/ 2396 w 10111"/>
              <a:gd name="connsiteY0" fmla="*/ 18 h 10036"/>
              <a:gd name="connsiteX1" fmla="*/ 10111 w 10111"/>
              <a:gd name="connsiteY1" fmla="*/ 0 h 10036"/>
              <a:gd name="connsiteX2" fmla="*/ 10082 w 10111"/>
              <a:gd name="connsiteY2" fmla="*/ 5073 h 10036"/>
              <a:gd name="connsiteX3" fmla="*/ 10074 w 10111"/>
              <a:gd name="connsiteY3" fmla="*/ 10017 h 10036"/>
              <a:gd name="connsiteX4" fmla="*/ 1451 w 10111"/>
              <a:gd name="connsiteY4" fmla="*/ 10036 h 10036"/>
              <a:gd name="connsiteX5" fmla="*/ 56 w 10111"/>
              <a:gd name="connsiteY5" fmla="*/ 4890 h 10036"/>
              <a:gd name="connsiteX6" fmla="*/ 2396 w 10111"/>
              <a:gd name="connsiteY6" fmla="*/ 18 h 10036"/>
              <a:gd name="connsiteX0" fmla="*/ 2379 w 10094"/>
              <a:gd name="connsiteY0" fmla="*/ 18 h 10036"/>
              <a:gd name="connsiteX1" fmla="*/ 10094 w 10094"/>
              <a:gd name="connsiteY1" fmla="*/ 0 h 10036"/>
              <a:gd name="connsiteX2" fmla="*/ 10065 w 10094"/>
              <a:gd name="connsiteY2" fmla="*/ 5073 h 10036"/>
              <a:gd name="connsiteX3" fmla="*/ 10057 w 10094"/>
              <a:gd name="connsiteY3" fmla="*/ 10017 h 10036"/>
              <a:gd name="connsiteX4" fmla="*/ 1434 w 10094"/>
              <a:gd name="connsiteY4" fmla="*/ 10036 h 10036"/>
              <a:gd name="connsiteX5" fmla="*/ 39 w 10094"/>
              <a:gd name="connsiteY5" fmla="*/ 4890 h 10036"/>
              <a:gd name="connsiteX6" fmla="*/ 2379 w 10094"/>
              <a:gd name="connsiteY6" fmla="*/ 18 h 10036"/>
              <a:gd name="connsiteX0" fmla="*/ 2404 w 10119"/>
              <a:gd name="connsiteY0" fmla="*/ 18 h 10036"/>
              <a:gd name="connsiteX1" fmla="*/ 10119 w 10119"/>
              <a:gd name="connsiteY1" fmla="*/ 0 h 10036"/>
              <a:gd name="connsiteX2" fmla="*/ 10090 w 10119"/>
              <a:gd name="connsiteY2" fmla="*/ 5073 h 10036"/>
              <a:gd name="connsiteX3" fmla="*/ 10082 w 10119"/>
              <a:gd name="connsiteY3" fmla="*/ 10017 h 10036"/>
              <a:gd name="connsiteX4" fmla="*/ 1459 w 10119"/>
              <a:gd name="connsiteY4" fmla="*/ 10036 h 10036"/>
              <a:gd name="connsiteX5" fmla="*/ 38 w 10119"/>
              <a:gd name="connsiteY5" fmla="*/ 4890 h 10036"/>
              <a:gd name="connsiteX6" fmla="*/ 2404 w 10119"/>
              <a:gd name="connsiteY6" fmla="*/ 18 h 10036"/>
              <a:gd name="connsiteX0" fmla="*/ 2411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890 h 10036"/>
              <a:gd name="connsiteX6" fmla="*/ 2411 w 10126"/>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4890 h 10036"/>
              <a:gd name="connsiteX6" fmla="*/ 2398 w 10113"/>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5023 h 10036"/>
              <a:gd name="connsiteX6" fmla="*/ 2398 w 10113"/>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4796 h 10036"/>
              <a:gd name="connsiteX6" fmla="*/ 2459 w 10098"/>
              <a:gd name="connsiteY6" fmla="*/ 18 h 10036"/>
              <a:gd name="connsiteX0" fmla="*/ 2477 w 10116"/>
              <a:gd name="connsiteY0" fmla="*/ 18 h 10036"/>
              <a:gd name="connsiteX1" fmla="*/ 10116 w 10116"/>
              <a:gd name="connsiteY1" fmla="*/ 0 h 10036"/>
              <a:gd name="connsiteX2" fmla="*/ 10087 w 10116"/>
              <a:gd name="connsiteY2" fmla="*/ 5073 h 10036"/>
              <a:gd name="connsiteX3" fmla="*/ 10079 w 10116"/>
              <a:gd name="connsiteY3" fmla="*/ 10017 h 10036"/>
              <a:gd name="connsiteX4" fmla="*/ 1456 w 10116"/>
              <a:gd name="connsiteY4" fmla="*/ 10036 h 10036"/>
              <a:gd name="connsiteX5" fmla="*/ 35 w 10116"/>
              <a:gd name="connsiteY5" fmla="*/ 4796 h 10036"/>
              <a:gd name="connsiteX6" fmla="*/ 2477 w 10116"/>
              <a:gd name="connsiteY6" fmla="*/ 18 h 10036"/>
              <a:gd name="connsiteX0" fmla="*/ 2522 w 10161"/>
              <a:gd name="connsiteY0" fmla="*/ 18 h 10036"/>
              <a:gd name="connsiteX1" fmla="*/ 10161 w 10161"/>
              <a:gd name="connsiteY1" fmla="*/ 0 h 10036"/>
              <a:gd name="connsiteX2" fmla="*/ 10132 w 10161"/>
              <a:gd name="connsiteY2" fmla="*/ 5073 h 10036"/>
              <a:gd name="connsiteX3" fmla="*/ 10124 w 10161"/>
              <a:gd name="connsiteY3" fmla="*/ 10017 h 10036"/>
              <a:gd name="connsiteX4" fmla="*/ 1501 w 10161"/>
              <a:gd name="connsiteY4" fmla="*/ 10036 h 10036"/>
              <a:gd name="connsiteX5" fmla="*/ 80 w 10161"/>
              <a:gd name="connsiteY5" fmla="*/ 4796 h 10036"/>
              <a:gd name="connsiteX6" fmla="*/ 2522 w 10161"/>
              <a:gd name="connsiteY6" fmla="*/ 18 h 10036"/>
              <a:gd name="connsiteX0" fmla="*/ 2487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796 h 10036"/>
              <a:gd name="connsiteX6" fmla="*/ 2487 w 10126"/>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 h="10036">
                <a:moveTo>
                  <a:pt x="2414" y="18"/>
                </a:moveTo>
                <a:lnTo>
                  <a:pt x="10053" y="0"/>
                </a:lnTo>
                <a:cubicBezTo>
                  <a:pt x="10042" y="2099"/>
                  <a:pt x="10030" y="3404"/>
                  <a:pt x="10024" y="5073"/>
                </a:cubicBezTo>
                <a:cubicBezTo>
                  <a:pt x="10018" y="6742"/>
                  <a:pt x="10005" y="9634"/>
                  <a:pt x="10016" y="10017"/>
                </a:cubicBezTo>
                <a:lnTo>
                  <a:pt x="1393" y="10036"/>
                </a:lnTo>
                <a:cubicBezTo>
                  <a:pt x="981" y="9592"/>
                  <a:pt x="-254" y="7337"/>
                  <a:pt x="48" y="4815"/>
                </a:cubicBezTo>
                <a:cubicBezTo>
                  <a:pt x="350" y="2293"/>
                  <a:pt x="1140" y="1250"/>
                  <a:pt x="2414" y="18"/>
                </a:cubicBezTo>
                <a:close/>
              </a:path>
            </a:pathLst>
          </a:custGeom>
        </p:spPr>
        <p:txBody>
          <a:bodyPr/>
          <a:lstStyle>
            <a:lvl1pPr>
              <a:defRPr sz="2400" baseline="0">
                <a:solidFill>
                  <a:schemeClr val="bg1"/>
                </a:solidFill>
              </a:defRPr>
            </a:lvl1pPr>
          </a:lstStyle>
          <a:p>
            <a:r>
              <a:rPr lang="en-US"/>
              <a:t>P53_SR100148_05396.jpg</a:t>
            </a:r>
            <a:endParaRPr lang="en-US" dirty="0"/>
          </a:p>
        </p:txBody>
      </p:sp>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23" name="Subtitle 2"/>
          <p:cNvSpPr>
            <a:spLocks noGrp="1"/>
          </p:cNvSpPr>
          <p:nvPr>
            <p:ph type="subTitle" idx="1" hasCustomPrompt="1"/>
          </p:nvPr>
        </p:nvSpPr>
        <p:spPr>
          <a:xfrm>
            <a:off x="477779" y="2327564"/>
            <a:ext cx="4511183" cy="3669823"/>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rgbClr val="000000"/>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 change the photo, right click the photo, select “format picture,” then “fill” and then select “picture or text fill.” Click on the “file” button (below “insert from”). A new window will open. Click the “insert” button to upload your own photo. To crop, zoom or move your photo, </a:t>
            </a:r>
            <a:r>
              <a:rPr lang="en-US" b="0" i="0" dirty="0">
                <a:effectLst/>
                <a:latin typeface="Arial" charset="0"/>
              </a:rPr>
              <a:t>click the picture and click the “picture tools/format” tab from your top menu. The crop tool is to your right.</a:t>
            </a:r>
          </a:p>
        </p:txBody>
      </p:sp>
      <p:sp>
        <p:nvSpPr>
          <p:cNvPr id="1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1"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ircle divider">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BAF0077C-8D42-8B4B-A2C2-57FDEB295244}"/>
              </a:ext>
            </a:extLst>
          </p:cNvPr>
          <p:cNvSpPr/>
          <p:nvPr userDrawn="1"/>
        </p:nvSpPr>
        <p:spPr>
          <a:xfrm>
            <a:off x="0" y="0"/>
            <a:ext cx="12192000" cy="6195080"/>
          </a:xfrm>
          <a:prstGeom prst="rect">
            <a:avLst/>
          </a:prstGeom>
          <a:solidFill>
            <a:srgbClr val="5B3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n>
                <a:noFill/>
              </a:ln>
            </a:endParaRPr>
          </a:p>
        </p:txBody>
      </p:sp>
      <p:sp>
        <p:nvSpPr>
          <p:cNvPr id="37" name="Rectangle 36">
            <a:extLst>
              <a:ext uri="{FF2B5EF4-FFF2-40B4-BE49-F238E27FC236}">
                <a16:creationId xmlns:a16="http://schemas.microsoft.com/office/drawing/2014/main" xmlns="" id="{B48FD901-7DEB-C64A-AA5D-577BB288C8C3}"/>
              </a:ext>
            </a:extLst>
          </p:cNvPr>
          <p:cNvSpPr/>
          <p:nvPr userDrawn="1"/>
        </p:nvSpPr>
        <p:spPr>
          <a:xfrm>
            <a:off x="-1" y="-5877"/>
            <a:ext cx="7673009" cy="6206834"/>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xmlns="" id="{8A69D081-E370-3146-ADA1-3544C7B35E31}"/>
              </a:ext>
            </a:extLst>
          </p:cNvPr>
          <p:cNvSpPr/>
          <p:nvPr userDrawn="1"/>
        </p:nvSpPr>
        <p:spPr>
          <a:xfrm>
            <a:off x="6036856" y="1"/>
            <a:ext cx="4672624" cy="6195080"/>
          </a:xfrm>
          <a:custGeom>
            <a:avLst/>
            <a:gdLst>
              <a:gd name="connsiteX0" fmla="*/ 0 w 4672624"/>
              <a:gd name="connsiteY0" fmla="*/ 0 h 6206835"/>
              <a:gd name="connsiteX1" fmla="*/ 3568742 w 4672624"/>
              <a:gd name="connsiteY1" fmla="*/ 0 h 6206835"/>
              <a:gd name="connsiteX2" fmla="*/ 3642566 w 4672624"/>
              <a:gd name="connsiteY2" fmla="*/ 70353 h 6206835"/>
              <a:gd name="connsiteX3" fmla="*/ 4672624 w 4672624"/>
              <a:gd name="connsiteY3" fmla="*/ 3109295 h 6206835"/>
              <a:gd name="connsiteX4" fmla="*/ 3642566 w 4672624"/>
              <a:gd name="connsiteY4" fmla="*/ 6148238 h 6206835"/>
              <a:gd name="connsiteX5" fmla="*/ 3581077 w 4672624"/>
              <a:gd name="connsiteY5" fmla="*/ 6206835 h 6206835"/>
              <a:gd name="connsiteX6" fmla="*/ 0 w 4672624"/>
              <a:gd name="connsiteY6" fmla="*/ 6206835 h 620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2624" h="6206835">
                <a:moveTo>
                  <a:pt x="0" y="0"/>
                </a:moveTo>
                <a:lnTo>
                  <a:pt x="3568742" y="0"/>
                </a:lnTo>
                <a:lnTo>
                  <a:pt x="3642566" y="70353"/>
                </a:lnTo>
                <a:cubicBezTo>
                  <a:pt x="4264029" y="728951"/>
                  <a:pt x="4672624" y="1844274"/>
                  <a:pt x="4672624" y="3109295"/>
                </a:cubicBezTo>
                <a:cubicBezTo>
                  <a:pt x="4672624" y="4374317"/>
                  <a:pt x="4264029" y="5489640"/>
                  <a:pt x="3642566" y="6148238"/>
                </a:cubicBezTo>
                <a:lnTo>
                  <a:pt x="3581077" y="6206835"/>
                </a:lnTo>
                <a:lnTo>
                  <a:pt x="0" y="6206835"/>
                </a:lnTo>
                <a:close/>
              </a:path>
            </a:pathLst>
          </a:cu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a:extLst>
              <a:ext uri="{FF2B5EF4-FFF2-40B4-BE49-F238E27FC236}">
                <a16:creationId xmlns:a16="http://schemas.microsoft.com/office/drawing/2014/main" xmlns="" id="{1046D379-1AC9-E242-9C40-B16E2540AC5B}"/>
              </a:ext>
            </a:extLst>
          </p:cNvPr>
          <p:cNvSpPr>
            <a:spLocks noGrp="1"/>
          </p:cNvSpPr>
          <p:nvPr>
            <p:ph type="title" hasCustomPrompt="1"/>
          </p:nvPr>
        </p:nvSpPr>
        <p:spPr>
          <a:xfrm>
            <a:off x="821504" y="679274"/>
            <a:ext cx="7920160" cy="1213321"/>
          </a:xfrm>
          <a:ln>
            <a:noFill/>
          </a:ln>
        </p:spPr>
        <p:txBody>
          <a:bodyPr anchor="b">
            <a:normAutofit/>
          </a:bodyPr>
          <a:lstStyle>
            <a:lvl1pPr>
              <a:lnSpc>
                <a:spcPts val="5200"/>
              </a:lnSpc>
              <a:defRPr sz="5000" b="1" i="0" cap="all" baseline="0">
                <a:solidFill>
                  <a:schemeClr val="bg1"/>
                </a:solidFill>
                <a:latin typeface="Arial Black" charset="0"/>
                <a:ea typeface="Arial Black" charset="0"/>
                <a:cs typeface="Arial Black" charset="0"/>
              </a:defRPr>
            </a:lvl1pPr>
          </a:lstStyle>
          <a:p>
            <a:r>
              <a:rPr lang="en-US" dirty="0"/>
              <a:t>Click to edit text</a:t>
            </a:r>
          </a:p>
        </p:txBody>
      </p:sp>
      <p:pic>
        <p:nvPicPr>
          <p:cNvPr id="43" name="Picture 42">
            <a:extLst>
              <a:ext uri="{FF2B5EF4-FFF2-40B4-BE49-F238E27FC236}">
                <a16:creationId xmlns:a16="http://schemas.microsoft.com/office/drawing/2014/main" xmlns="" id="{438F9332-3C50-B44A-A144-54B3B4DC58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695" y="6397111"/>
            <a:ext cx="1130712" cy="256708"/>
          </a:xfrm>
          <a:prstGeom prst="rect">
            <a:avLst/>
          </a:prstGeom>
        </p:spPr>
      </p:pic>
      <p:sp>
        <p:nvSpPr>
          <p:cNvPr id="44" name="Subtitle 2">
            <a:extLst>
              <a:ext uri="{FF2B5EF4-FFF2-40B4-BE49-F238E27FC236}">
                <a16:creationId xmlns:a16="http://schemas.microsoft.com/office/drawing/2014/main" xmlns="" id="{9103C95F-CBDF-5E43-98BF-BE8570D9738E}"/>
              </a:ext>
            </a:extLst>
          </p:cNvPr>
          <p:cNvSpPr>
            <a:spLocks noGrp="1"/>
          </p:cNvSpPr>
          <p:nvPr>
            <p:ph type="subTitle" idx="1" hasCustomPrompt="1"/>
          </p:nvPr>
        </p:nvSpPr>
        <p:spPr>
          <a:xfrm>
            <a:off x="821505" y="2088750"/>
            <a:ext cx="7920159" cy="3237848"/>
          </a:xfrm>
          <a:effectLst/>
        </p:spPr>
        <p:txBody>
          <a:bodyPr>
            <a:normAutofit/>
          </a:bodyPr>
          <a:lstStyle>
            <a:lvl1pPr marL="0" marR="0" indent="0" algn="l" defTabSz="914400" rtl="0" eaLnBrk="1" fontAlgn="auto" latinLnBrk="0" hangingPunct="1">
              <a:lnSpc>
                <a:spcPts val="2200"/>
              </a:lnSpc>
              <a:spcBef>
                <a:spcPts val="1000"/>
              </a:spcBef>
              <a:spcAft>
                <a:spcPts val="1000"/>
              </a:spcAft>
              <a:buClrTx/>
              <a:buSzTx/>
              <a:buFont typeface="Arial"/>
              <a:buNone/>
              <a:tabLst/>
              <a:defRPr sz="20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en-US" b="0" i="0" dirty="0">
              <a:effectLst/>
              <a:latin typeface="Arial" charset="0"/>
            </a:endParaRPr>
          </a:p>
        </p:txBody>
      </p:sp>
      <p:sp>
        <p:nvSpPr>
          <p:cNvPr id="1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361922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FB Title Slide with large image and partner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37527D4-76BD-9449-8A5A-FD80C29487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6" name="Group 5"/>
          <p:cNvGrpSpPr/>
          <p:nvPr userDrawn="1"/>
        </p:nvGrpSpPr>
        <p:grpSpPr>
          <a:xfrm>
            <a:off x="1090129" y="577907"/>
            <a:ext cx="3750812" cy="1137989"/>
            <a:chOff x="1090129" y="577907"/>
            <a:chExt cx="3750812" cy="1137989"/>
          </a:xfrm>
        </p:grpSpPr>
        <p:grpSp>
          <p:nvGrpSpPr>
            <p:cNvPr id="5" name="Group 4"/>
            <p:cNvGrpSpPr/>
            <p:nvPr userDrawn="1"/>
          </p:nvGrpSpPr>
          <p:grpSpPr>
            <a:xfrm>
              <a:off x="3042368" y="831274"/>
              <a:ext cx="1624635" cy="624898"/>
              <a:chOff x="3042368" y="831274"/>
              <a:chExt cx="1624635" cy="624898"/>
            </a:xfrm>
          </p:grpSpPr>
          <p:sp>
            <p:nvSpPr>
              <p:cNvPr id="16" name="Rectangle 15"/>
              <p:cNvSpPr/>
              <p:nvPr userDrawn="1"/>
            </p:nvSpPr>
            <p:spPr>
              <a:xfrm>
                <a:off x="3468047" y="1162030"/>
                <a:ext cx="1198956" cy="2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3042368" y="831274"/>
                <a:ext cx="1266092" cy="2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3066120" y="1054384"/>
                <a:ext cx="1266092" cy="2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xmlns="" id="{1D747582-3055-A84D-B19F-278DB94F26ED}"/>
                </a:ext>
              </a:extLst>
            </p:cNvPr>
            <p:cNvPicPr>
              <a:picLocks noChangeAspect="1"/>
            </p:cNvPicPr>
            <p:nvPr userDrawn="1"/>
          </p:nvPicPr>
          <p:blipFill>
            <a:blip r:embed="rId3"/>
            <a:stretch>
              <a:fillRect/>
            </a:stretch>
          </p:blipFill>
          <p:spPr>
            <a:xfrm>
              <a:off x="1090129" y="577907"/>
              <a:ext cx="3750812" cy="1137989"/>
            </a:xfrm>
            <a:prstGeom prst="rect">
              <a:avLst/>
            </a:prstGeom>
          </p:spPr>
        </p:pic>
      </p:grpSp>
      <p:sp>
        <p:nvSpPr>
          <p:cNvPr id="2" name="Title 1"/>
          <p:cNvSpPr>
            <a:spLocks noGrp="1"/>
          </p:cNvSpPr>
          <p:nvPr>
            <p:ph type="ctrTitle" hasCustomPrompt="1"/>
          </p:nvPr>
        </p:nvSpPr>
        <p:spPr>
          <a:xfrm>
            <a:off x="1090129" y="2024485"/>
            <a:ext cx="4204372" cy="1770275"/>
          </a:xfrm>
          <a:effectLst>
            <a:outerShdw blurRad="50800" dist="50800" dir="5400000" algn="ctr" rotWithShape="0">
              <a:srgbClr val="000000">
                <a:alpha val="25000"/>
              </a:srgbClr>
            </a:outerShdw>
          </a:effectLst>
        </p:spPr>
        <p:txBody>
          <a:bodyPr anchor="t">
            <a:normAutofit/>
          </a:bodyPr>
          <a:lstStyle>
            <a:lvl1pPr algn="l">
              <a:lnSpc>
                <a:spcPct val="90000"/>
              </a:lnSpc>
              <a:defRPr sz="5600" b="1" i="0" baseline="0">
                <a:solidFill>
                  <a:schemeClr val="bg1"/>
                </a:solidFill>
                <a:latin typeface="Arial Black" charset="0"/>
                <a:ea typeface="Arial Black" charset="0"/>
                <a:cs typeface="Arial Black" charset="0"/>
              </a:defRPr>
            </a:lvl1pPr>
          </a:lstStyle>
          <a:p>
            <a:r>
              <a:rPr lang="en-US" noProof="0" dirty="0"/>
              <a:t>MARCH WITH US</a:t>
            </a:r>
            <a:endParaRPr lang="en-US" dirty="0"/>
          </a:p>
        </p:txBody>
      </p:sp>
      <p:sp>
        <p:nvSpPr>
          <p:cNvPr id="3" name="Subtitle 2"/>
          <p:cNvSpPr>
            <a:spLocks noGrp="1"/>
          </p:cNvSpPr>
          <p:nvPr>
            <p:ph type="subTitle" idx="1" hasCustomPrompt="1"/>
          </p:nvPr>
        </p:nvSpPr>
        <p:spPr>
          <a:xfrm>
            <a:off x="1090129" y="4037948"/>
            <a:ext cx="4204372" cy="802858"/>
          </a:xfrm>
        </p:spPr>
        <p:txBody>
          <a:bodyPr>
            <a:normAutofit/>
          </a:bodyPr>
          <a:lstStyle>
            <a:lvl1pPr marL="0" indent="0" algn="l">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8" name="Picture Placeholder 3">
            <a:extLst>
              <a:ext uri="{FF2B5EF4-FFF2-40B4-BE49-F238E27FC236}">
                <a16:creationId xmlns:a16="http://schemas.microsoft.com/office/drawing/2014/main" xmlns="" id="{C8CD8C84-4AE1-DC46-BBB2-775F17FBC99F}"/>
              </a:ext>
            </a:extLst>
          </p:cNvPr>
          <p:cNvSpPr>
            <a:spLocks noGrp="1"/>
          </p:cNvSpPr>
          <p:nvPr>
            <p:ph type="pic" sz="quarter" idx="12" hasCustomPrompt="1"/>
          </p:nvPr>
        </p:nvSpPr>
        <p:spPr>
          <a:xfrm>
            <a:off x="2090022" y="5083994"/>
            <a:ext cx="1195938" cy="605922"/>
          </a:xfrm>
        </p:spPr>
        <p:txBody>
          <a:bodyPr>
            <a:noAutofit/>
          </a:bodyPr>
          <a:lstStyle>
            <a:lvl1pPr marL="0" indent="0">
              <a:buNone/>
              <a:defRPr sz="1400" baseline="0">
                <a:solidFill>
                  <a:schemeClr val="bg1">
                    <a:lumMod val="50000"/>
                  </a:schemeClr>
                </a:solidFill>
              </a:defRPr>
            </a:lvl1pPr>
          </a:lstStyle>
          <a:p>
            <a:r>
              <a:rPr lang="en-US" dirty="0"/>
              <a:t>Insert partner logo</a:t>
            </a:r>
          </a:p>
        </p:txBody>
      </p:sp>
      <p:pic>
        <p:nvPicPr>
          <p:cNvPr id="11" name="Picture 10">
            <a:extLst>
              <a:ext uri="{FF2B5EF4-FFF2-40B4-BE49-F238E27FC236}">
                <a16:creationId xmlns:a16="http://schemas.microsoft.com/office/drawing/2014/main" xmlns="" id="{867F49A5-72EF-6744-8F7D-824F3B8A150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0129" y="5083994"/>
            <a:ext cx="761645" cy="555934"/>
          </a:xfrm>
          <a:prstGeom prst="rect">
            <a:avLst/>
          </a:prstGeom>
        </p:spPr>
      </p:pic>
      <p:sp>
        <p:nvSpPr>
          <p:cNvPr id="19"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5"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dirty="0"/>
              <a:t>Add event/program name or stamp here</a:t>
            </a:r>
          </a:p>
        </p:txBody>
      </p:sp>
    </p:spTree>
    <p:extLst>
      <p:ext uri="{BB962C8B-B14F-4D97-AF65-F5344CB8AC3E}">
        <p14:creationId xmlns:p14="http://schemas.microsoft.com/office/powerpoint/2010/main" val="32696437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con and Photo #1">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C4907732-06ED-E64C-8D72-C3F87166E4C3}"/>
              </a:ext>
            </a:extLst>
          </p:cNvPr>
          <p:cNvSpPr/>
          <p:nvPr userDrawn="1"/>
        </p:nvSpPr>
        <p:spPr>
          <a:xfrm>
            <a:off x="0" y="0"/>
            <a:ext cx="12198058" cy="619508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xmlns="" id="{C9326FF8-1C3A-F343-A428-367D76018C62}"/>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xmlns="" id="{95C61DDA-4443-944C-937C-92C4C06435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25" name="Picture Placeholder 2">
            <a:extLst>
              <a:ext uri="{FF2B5EF4-FFF2-40B4-BE49-F238E27FC236}">
                <a16:creationId xmlns:a16="http://schemas.microsoft.com/office/drawing/2014/main" xmlns="" id="{FE48E0F6-77D1-D64A-9FD8-5C789D64198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00525" y="2311"/>
            <a:ext cx="6220947" cy="6192770"/>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98"/>
              <a:gd name="connsiteY0" fmla="*/ 0 h 10000"/>
              <a:gd name="connsiteX1" fmla="*/ 10000 w 10098"/>
              <a:gd name="connsiteY1" fmla="*/ 0 h 10000"/>
              <a:gd name="connsiteX2" fmla="*/ 10098 w 10098"/>
              <a:gd name="connsiteY2" fmla="*/ 5055 h 10000"/>
              <a:gd name="connsiteX3" fmla="*/ 10000 w 10098"/>
              <a:gd name="connsiteY3" fmla="*/ 10000 h 10000"/>
              <a:gd name="connsiteX4" fmla="*/ 1667 w 10098"/>
              <a:gd name="connsiteY4" fmla="*/ 10000 h 10000"/>
              <a:gd name="connsiteX5" fmla="*/ 0 w 10098"/>
              <a:gd name="connsiteY5" fmla="*/ 5000 h 10000"/>
              <a:gd name="connsiteX6" fmla="*/ 1667 w 10098"/>
              <a:gd name="connsiteY6" fmla="*/ 0 h 10000"/>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400"/>
              <a:gd name="connsiteY0" fmla="*/ 0 h 10018"/>
              <a:gd name="connsiteX1" fmla="*/ 10000 w 10400"/>
              <a:gd name="connsiteY1" fmla="*/ 0 h 10018"/>
              <a:gd name="connsiteX2" fmla="*/ 10098 w 10400"/>
              <a:gd name="connsiteY2" fmla="*/ 5055 h 10018"/>
              <a:gd name="connsiteX3" fmla="*/ 10400 w 10400"/>
              <a:gd name="connsiteY3" fmla="*/ 10018 h 10018"/>
              <a:gd name="connsiteX4" fmla="*/ 1667 w 10400"/>
              <a:gd name="connsiteY4" fmla="*/ 10000 h 10018"/>
              <a:gd name="connsiteX5" fmla="*/ 0 w 10400"/>
              <a:gd name="connsiteY5" fmla="*/ 5000 h 10018"/>
              <a:gd name="connsiteX6" fmla="*/ 1667 w 10400"/>
              <a:gd name="connsiteY6" fmla="*/ 0 h 10018"/>
              <a:gd name="connsiteX0" fmla="*/ 1667 w 10098"/>
              <a:gd name="connsiteY0" fmla="*/ 0 h 10036"/>
              <a:gd name="connsiteX1" fmla="*/ 10000 w 10098"/>
              <a:gd name="connsiteY1" fmla="*/ 0 h 10036"/>
              <a:gd name="connsiteX2" fmla="*/ 10098 w 10098"/>
              <a:gd name="connsiteY2" fmla="*/ 5055 h 10036"/>
              <a:gd name="connsiteX3" fmla="*/ 10054 w 10098"/>
              <a:gd name="connsiteY3" fmla="*/ 10036 h 10036"/>
              <a:gd name="connsiteX4" fmla="*/ 1667 w 10098"/>
              <a:gd name="connsiteY4" fmla="*/ 10000 h 10036"/>
              <a:gd name="connsiteX5" fmla="*/ 0 w 10098"/>
              <a:gd name="connsiteY5" fmla="*/ 5000 h 10036"/>
              <a:gd name="connsiteX6" fmla="*/ 1667 w 10098"/>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455"/>
              <a:gd name="connsiteY0" fmla="*/ 0 h 10036"/>
              <a:gd name="connsiteX1" fmla="*/ 10455 w 10455"/>
              <a:gd name="connsiteY1" fmla="*/ 18 h 10036"/>
              <a:gd name="connsiteX2" fmla="*/ 10098 w 10455"/>
              <a:gd name="connsiteY2" fmla="*/ 5055 h 10036"/>
              <a:gd name="connsiteX3" fmla="*/ 10054 w 10455"/>
              <a:gd name="connsiteY3" fmla="*/ 10036 h 10036"/>
              <a:gd name="connsiteX4" fmla="*/ 1667 w 10455"/>
              <a:gd name="connsiteY4" fmla="*/ 10000 h 10036"/>
              <a:gd name="connsiteX5" fmla="*/ 0 w 10455"/>
              <a:gd name="connsiteY5" fmla="*/ 5000 h 10036"/>
              <a:gd name="connsiteX6" fmla="*/ 1667 w 10455"/>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36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36"/>
              <a:gd name="connsiteX1" fmla="*/ 10200 w 10200"/>
              <a:gd name="connsiteY1" fmla="*/ 0 h 10036"/>
              <a:gd name="connsiteX2" fmla="*/ 10098 w 10200"/>
              <a:gd name="connsiteY2" fmla="*/ 5055 h 10036"/>
              <a:gd name="connsiteX3" fmla="*/ 10054 w 10200"/>
              <a:gd name="connsiteY3" fmla="*/ 10036 h 10036"/>
              <a:gd name="connsiteX4" fmla="*/ 1667 w 10200"/>
              <a:gd name="connsiteY4" fmla="*/ 10000 h 10036"/>
              <a:gd name="connsiteX5" fmla="*/ 0 w 10200"/>
              <a:gd name="connsiteY5" fmla="*/ 5000 h 10036"/>
              <a:gd name="connsiteX6" fmla="*/ 1667 w 10200"/>
              <a:gd name="connsiteY6" fmla="*/ 0 h 10036"/>
              <a:gd name="connsiteX0" fmla="*/ 1667 w 10200"/>
              <a:gd name="connsiteY0" fmla="*/ 0 h 10054"/>
              <a:gd name="connsiteX1" fmla="*/ 10200 w 10200"/>
              <a:gd name="connsiteY1" fmla="*/ 0 h 10054"/>
              <a:gd name="connsiteX2" fmla="*/ 10098 w 10200"/>
              <a:gd name="connsiteY2" fmla="*/ 5055 h 10054"/>
              <a:gd name="connsiteX3" fmla="*/ 10090 w 10200"/>
              <a:gd name="connsiteY3" fmla="*/ 10054 h 10054"/>
              <a:gd name="connsiteX4" fmla="*/ 1667 w 10200"/>
              <a:gd name="connsiteY4" fmla="*/ 10000 h 10054"/>
              <a:gd name="connsiteX5" fmla="*/ 0 w 10200"/>
              <a:gd name="connsiteY5" fmla="*/ 5000 h 10054"/>
              <a:gd name="connsiteX6" fmla="*/ 1667 w 10200"/>
              <a:gd name="connsiteY6" fmla="*/ 0 h 10054"/>
              <a:gd name="connsiteX0" fmla="*/ 1667 w 10127"/>
              <a:gd name="connsiteY0" fmla="*/ 18 h 10072"/>
              <a:gd name="connsiteX1" fmla="*/ 10127 w 10127"/>
              <a:gd name="connsiteY1" fmla="*/ 0 h 10072"/>
              <a:gd name="connsiteX2" fmla="*/ 10098 w 10127"/>
              <a:gd name="connsiteY2" fmla="*/ 5073 h 10072"/>
              <a:gd name="connsiteX3" fmla="*/ 10090 w 10127"/>
              <a:gd name="connsiteY3" fmla="*/ 10072 h 10072"/>
              <a:gd name="connsiteX4" fmla="*/ 1667 w 10127"/>
              <a:gd name="connsiteY4" fmla="*/ 10018 h 10072"/>
              <a:gd name="connsiteX5" fmla="*/ 0 w 10127"/>
              <a:gd name="connsiteY5" fmla="*/ 5018 h 10072"/>
              <a:gd name="connsiteX6" fmla="*/ 1667 w 10127"/>
              <a:gd name="connsiteY6" fmla="*/ 18 h 10072"/>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18"/>
              <a:gd name="connsiteX1" fmla="*/ 10127 w 10127"/>
              <a:gd name="connsiteY1" fmla="*/ 0 h 10018"/>
              <a:gd name="connsiteX2" fmla="*/ 10098 w 10127"/>
              <a:gd name="connsiteY2" fmla="*/ 5073 h 10018"/>
              <a:gd name="connsiteX3" fmla="*/ 10090 w 10127"/>
              <a:gd name="connsiteY3" fmla="*/ 10017 h 10018"/>
              <a:gd name="connsiteX4" fmla="*/ 1667 w 10127"/>
              <a:gd name="connsiteY4" fmla="*/ 10018 h 10018"/>
              <a:gd name="connsiteX5" fmla="*/ 0 w 10127"/>
              <a:gd name="connsiteY5" fmla="*/ 5018 h 10018"/>
              <a:gd name="connsiteX6" fmla="*/ 1667 w 10127"/>
              <a:gd name="connsiteY6" fmla="*/ 18 h 10018"/>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667 w 10127"/>
              <a:gd name="connsiteY0" fmla="*/ 18 h 10036"/>
              <a:gd name="connsiteX1" fmla="*/ 10127 w 10127"/>
              <a:gd name="connsiteY1" fmla="*/ 0 h 10036"/>
              <a:gd name="connsiteX2" fmla="*/ 10098 w 10127"/>
              <a:gd name="connsiteY2" fmla="*/ 5073 h 10036"/>
              <a:gd name="connsiteX3" fmla="*/ 10090 w 10127"/>
              <a:gd name="connsiteY3" fmla="*/ 10017 h 10036"/>
              <a:gd name="connsiteX4" fmla="*/ 1467 w 10127"/>
              <a:gd name="connsiteY4" fmla="*/ 10036 h 10036"/>
              <a:gd name="connsiteX5" fmla="*/ 0 w 10127"/>
              <a:gd name="connsiteY5" fmla="*/ 5018 h 10036"/>
              <a:gd name="connsiteX6" fmla="*/ 1667 w 10127"/>
              <a:gd name="connsiteY6" fmla="*/ 18 h 10036"/>
              <a:gd name="connsiteX0" fmla="*/ 1559 w 10019"/>
              <a:gd name="connsiteY0" fmla="*/ 18 h 10036"/>
              <a:gd name="connsiteX1" fmla="*/ 10019 w 10019"/>
              <a:gd name="connsiteY1" fmla="*/ 0 h 10036"/>
              <a:gd name="connsiteX2" fmla="*/ 9990 w 10019"/>
              <a:gd name="connsiteY2" fmla="*/ 5073 h 10036"/>
              <a:gd name="connsiteX3" fmla="*/ 9982 w 10019"/>
              <a:gd name="connsiteY3" fmla="*/ 10017 h 10036"/>
              <a:gd name="connsiteX4" fmla="*/ 1359 w 10019"/>
              <a:gd name="connsiteY4" fmla="*/ 10036 h 10036"/>
              <a:gd name="connsiteX5" fmla="*/ 1 w 10019"/>
              <a:gd name="connsiteY5" fmla="*/ 5036 h 10036"/>
              <a:gd name="connsiteX6" fmla="*/ 1559 w 10019"/>
              <a:gd name="connsiteY6" fmla="*/ 18 h 10036"/>
              <a:gd name="connsiteX0" fmla="*/ 1615 w 10075"/>
              <a:gd name="connsiteY0" fmla="*/ 18 h 10036"/>
              <a:gd name="connsiteX1" fmla="*/ 10075 w 10075"/>
              <a:gd name="connsiteY1" fmla="*/ 0 h 10036"/>
              <a:gd name="connsiteX2" fmla="*/ 10046 w 10075"/>
              <a:gd name="connsiteY2" fmla="*/ 5073 h 10036"/>
              <a:gd name="connsiteX3" fmla="*/ 10038 w 10075"/>
              <a:gd name="connsiteY3" fmla="*/ 10017 h 10036"/>
              <a:gd name="connsiteX4" fmla="*/ 1415 w 10075"/>
              <a:gd name="connsiteY4" fmla="*/ 10036 h 10036"/>
              <a:gd name="connsiteX5" fmla="*/ 57 w 10075"/>
              <a:gd name="connsiteY5" fmla="*/ 5036 h 10036"/>
              <a:gd name="connsiteX6" fmla="*/ 1615 w 10075"/>
              <a:gd name="connsiteY6" fmla="*/ 18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545 w 10041"/>
              <a:gd name="connsiteY0" fmla="*/ 0 h 10036"/>
              <a:gd name="connsiteX1" fmla="*/ 10041 w 10041"/>
              <a:gd name="connsiteY1" fmla="*/ 0 h 10036"/>
              <a:gd name="connsiteX2" fmla="*/ 10012 w 10041"/>
              <a:gd name="connsiteY2" fmla="*/ 5073 h 10036"/>
              <a:gd name="connsiteX3" fmla="*/ 10004 w 10041"/>
              <a:gd name="connsiteY3" fmla="*/ 10017 h 10036"/>
              <a:gd name="connsiteX4" fmla="*/ 1381 w 10041"/>
              <a:gd name="connsiteY4" fmla="*/ 10036 h 10036"/>
              <a:gd name="connsiteX5" fmla="*/ 23 w 10041"/>
              <a:gd name="connsiteY5" fmla="*/ 5036 h 10036"/>
              <a:gd name="connsiteX6" fmla="*/ 2545 w 10041"/>
              <a:gd name="connsiteY6" fmla="*/ 0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32 w 10037"/>
              <a:gd name="connsiteY0" fmla="*/ 18 h 10036"/>
              <a:gd name="connsiteX1" fmla="*/ 10037 w 10037"/>
              <a:gd name="connsiteY1" fmla="*/ 0 h 10036"/>
              <a:gd name="connsiteX2" fmla="*/ 10008 w 10037"/>
              <a:gd name="connsiteY2" fmla="*/ 5073 h 10036"/>
              <a:gd name="connsiteX3" fmla="*/ 10000 w 10037"/>
              <a:gd name="connsiteY3" fmla="*/ 10017 h 10036"/>
              <a:gd name="connsiteX4" fmla="*/ 1377 w 10037"/>
              <a:gd name="connsiteY4" fmla="*/ 10036 h 10036"/>
              <a:gd name="connsiteX5" fmla="*/ 19 w 10037"/>
              <a:gd name="connsiteY5" fmla="*/ 5036 h 10036"/>
              <a:gd name="connsiteX6" fmla="*/ 2432 w 10037"/>
              <a:gd name="connsiteY6" fmla="*/ 18 h 10036"/>
              <a:gd name="connsiteX0" fmla="*/ 2449 w 10054"/>
              <a:gd name="connsiteY0" fmla="*/ 18 h 10036"/>
              <a:gd name="connsiteX1" fmla="*/ 10054 w 10054"/>
              <a:gd name="connsiteY1" fmla="*/ 0 h 10036"/>
              <a:gd name="connsiteX2" fmla="*/ 10025 w 10054"/>
              <a:gd name="connsiteY2" fmla="*/ 5073 h 10036"/>
              <a:gd name="connsiteX3" fmla="*/ 10017 w 10054"/>
              <a:gd name="connsiteY3" fmla="*/ 10017 h 10036"/>
              <a:gd name="connsiteX4" fmla="*/ 1394 w 10054"/>
              <a:gd name="connsiteY4" fmla="*/ 10036 h 10036"/>
              <a:gd name="connsiteX5" fmla="*/ 18 w 10054"/>
              <a:gd name="connsiteY5" fmla="*/ 4854 h 10036"/>
              <a:gd name="connsiteX6" fmla="*/ 2449 w 10054"/>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477 w 10082"/>
              <a:gd name="connsiteY0" fmla="*/ 18 h 10036"/>
              <a:gd name="connsiteX1" fmla="*/ 10082 w 10082"/>
              <a:gd name="connsiteY1" fmla="*/ 0 h 10036"/>
              <a:gd name="connsiteX2" fmla="*/ 10053 w 10082"/>
              <a:gd name="connsiteY2" fmla="*/ 5073 h 10036"/>
              <a:gd name="connsiteX3" fmla="*/ 10045 w 10082"/>
              <a:gd name="connsiteY3" fmla="*/ 10017 h 10036"/>
              <a:gd name="connsiteX4" fmla="*/ 1422 w 10082"/>
              <a:gd name="connsiteY4" fmla="*/ 10036 h 10036"/>
              <a:gd name="connsiteX5" fmla="*/ 46 w 10082"/>
              <a:gd name="connsiteY5" fmla="*/ 4854 h 10036"/>
              <a:gd name="connsiteX6" fmla="*/ 2477 w 10082"/>
              <a:gd name="connsiteY6" fmla="*/ 18 h 10036"/>
              <a:gd name="connsiteX0" fmla="*/ 2393 w 10053"/>
              <a:gd name="connsiteY0" fmla="*/ 36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17 w 10053"/>
              <a:gd name="connsiteY5" fmla="*/ 4854 h 10036"/>
              <a:gd name="connsiteX6" fmla="*/ 2393 w 10053"/>
              <a:gd name="connsiteY6" fmla="*/ 36 h 10036"/>
              <a:gd name="connsiteX0" fmla="*/ 2444 w 10104"/>
              <a:gd name="connsiteY0" fmla="*/ 36 h 10036"/>
              <a:gd name="connsiteX1" fmla="*/ 10104 w 10104"/>
              <a:gd name="connsiteY1" fmla="*/ 0 h 10036"/>
              <a:gd name="connsiteX2" fmla="*/ 10075 w 10104"/>
              <a:gd name="connsiteY2" fmla="*/ 5073 h 10036"/>
              <a:gd name="connsiteX3" fmla="*/ 10067 w 10104"/>
              <a:gd name="connsiteY3" fmla="*/ 10017 h 10036"/>
              <a:gd name="connsiteX4" fmla="*/ 1444 w 10104"/>
              <a:gd name="connsiteY4" fmla="*/ 10036 h 10036"/>
              <a:gd name="connsiteX5" fmla="*/ 68 w 10104"/>
              <a:gd name="connsiteY5" fmla="*/ 4854 h 10036"/>
              <a:gd name="connsiteX6" fmla="*/ 2444 w 10104"/>
              <a:gd name="connsiteY6" fmla="*/ 36 h 10036"/>
              <a:gd name="connsiteX0" fmla="*/ 2497 w 10157"/>
              <a:gd name="connsiteY0" fmla="*/ 36 h 10036"/>
              <a:gd name="connsiteX1" fmla="*/ 10157 w 10157"/>
              <a:gd name="connsiteY1" fmla="*/ 0 h 10036"/>
              <a:gd name="connsiteX2" fmla="*/ 10128 w 10157"/>
              <a:gd name="connsiteY2" fmla="*/ 5073 h 10036"/>
              <a:gd name="connsiteX3" fmla="*/ 10120 w 10157"/>
              <a:gd name="connsiteY3" fmla="*/ 10017 h 10036"/>
              <a:gd name="connsiteX4" fmla="*/ 1497 w 10157"/>
              <a:gd name="connsiteY4" fmla="*/ 10036 h 10036"/>
              <a:gd name="connsiteX5" fmla="*/ 66 w 10157"/>
              <a:gd name="connsiteY5" fmla="*/ 4872 h 10036"/>
              <a:gd name="connsiteX6" fmla="*/ 2497 w 10157"/>
              <a:gd name="connsiteY6" fmla="*/ 36 h 10036"/>
              <a:gd name="connsiteX0" fmla="*/ 2466 w 10126"/>
              <a:gd name="connsiteY0" fmla="*/ 36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35 w 10126"/>
              <a:gd name="connsiteY5" fmla="*/ 4872 h 10036"/>
              <a:gd name="connsiteX6" fmla="*/ 2466 w 10126"/>
              <a:gd name="connsiteY6" fmla="*/ 36 h 10036"/>
              <a:gd name="connsiteX0" fmla="*/ 2523 w 10183"/>
              <a:gd name="connsiteY0" fmla="*/ 36 h 10036"/>
              <a:gd name="connsiteX1" fmla="*/ 10183 w 10183"/>
              <a:gd name="connsiteY1" fmla="*/ 0 h 10036"/>
              <a:gd name="connsiteX2" fmla="*/ 10154 w 10183"/>
              <a:gd name="connsiteY2" fmla="*/ 5073 h 10036"/>
              <a:gd name="connsiteX3" fmla="*/ 10146 w 10183"/>
              <a:gd name="connsiteY3" fmla="*/ 10017 h 10036"/>
              <a:gd name="connsiteX4" fmla="*/ 1523 w 10183"/>
              <a:gd name="connsiteY4" fmla="*/ 10036 h 10036"/>
              <a:gd name="connsiteX5" fmla="*/ 92 w 10183"/>
              <a:gd name="connsiteY5" fmla="*/ 4872 h 10036"/>
              <a:gd name="connsiteX6" fmla="*/ 2523 w 10183"/>
              <a:gd name="connsiteY6" fmla="*/ 36 h 10036"/>
              <a:gd name="connsiteX0" fmla="*/ 2454 w 10114"/>
              <a:gd name="connsiteY0" fmla="*/ 36 h 10036"/>
              <a:gd name="connsiteX1" fmla="*/ 10114 w 10114"/>
              <a:gd name="connsiteY1" fmla="*/ 0 h 10036"/>
              <a:gd name="connsiteX2" fmla="*/ 10085 w 10114"/>
              <a:gd name="connsiteY2" fmla="*/ 5073 h 10036"/>
              <a:gd name="connsiteX3" fmla="*/ 10077 w 10114"/>
              <a:gd name="connsiteY3" fmla="*/ 10017 h 10036"/>
              <a:gd name="connsiteX4" fmla="*/ 1454 w 10114"/>
              <a:gd name="connsiteY4" fmla="*/ 10036 h 10036"/>
              <a:gd name="connsiteX5" fmla="*/ 23 w 10114"/>
              <a:gd name="connsiteY5" fmla="*/ 4872 h 10036"/>
              <a:gd name="connsiteX6" fmla="*/ 2454 w 10114"/>
              <a:gd name="connsiteY6" fmla="*/ 36 h 10036"/>
              <a:gd name="connsiteX0" fmla="*/ 2419 w 10079"/>
              <a:gd name="connsiteY0" fmla="*/ 36 h 10036"/>
              <a:gd name="connsiteX1" fmla="*/ 10079 w 10079"/>
              <a:gd name="connsiteY1" fmla="*/ 0 h 10036"/>
              <a:gd name="connsiteX2" fmla="*/ 10050 w 10079"/>
              <a:gd name="connsiteY2" fmla="*/ 5073 h 10036"/>
              <a:gd name="connsiteX3" fmla="*/ 10042 w 10079"/>
              <a:gd name="connsiteY3" fmla="*/ 10017 h 10036"/>
              <a:gd name="connsiteX4" fmla="*/ 1419 w 10079"/>
              <a:gd name="connsiteY4" fmla="*/ 10036 h 10036"/>
              <a:gd name="connsiteX5" fmla="*/ 24 w 10079"/>
              <a:gd name="connsiteY5" fmla="*/ 4890 h 10036"/>
              <a:gd name="connsiteX6" fmla="*/ 2419 w 10079"/>
              <a:gd name="connsiteY6" fmla="*/ 36 h 10036"/>
              <a:gd name="connsiteX0" fmla="*/ 2452 w 10112"/>
              <a:gd name="connsiteY0" fmla="*/ 36 h 10036"/>
              <a:gd name="connsiteX1" fmla="*/ 10112 w 10112"/>
              <a:gd name="connsiteY1" fmla="*/ 0 h 10036"/>
              <a:gd name="connsiteX2" fmla="*/ 10083 w 10112"/>
              <a:gd name="connsiteY2" fmla="*/ 5073 h 10036"/>
              <a:gd name="connsiteX3" fmla="*/ 10075 w 10112"/>
              <a:gd name="connsiteY3" fmla="*/ 10017 h 10036"/>
              <a:gd name="connsiteX4" fmla="*/ 1452 w 10112"/>
              <a:gd name="connsiteY4" fmla="*/ 10036 h 10036"/>
              <a:gd name="connsiteX5" fmla="*/ 57 w 10112"/>
              <a:gd name="connsiteY5" fmla="*/ 4890 h 10036"/>
              <a:gd name="connsiteX6" fmla="*/ 2452 w 10112"/>
              <a:gd name="connsiteY6" fmla="*/ 36 h 10036"/>
              <a:gd name="connsiteX0" fmla="*/ 2337 w 10070"/>
              <a:gd name="connsiteY0" fmla="*/ 54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37 w 10070"/>
              <a:gd name="connsiteY6" fmla="*/ 54 h 10036"/>
              <a:gd name="connsiteX0" fmla="*/ 2366 w 10099"/>
              <a:gd name="connsiteY0" fmla="*/ 54 h 10036"/>
              <a:gd name="connsiteX1" fmla="*/ 10099 w 10099"/>
              <a:gd name="connsiteY1" fmla="*/ 0 h 10036"/>
              <a:gd name="connsiteX2" fmla="*/ 10070 w 10099"/>
              <a:gd name="connsiteY2" fmla="*/ 5073 h 10036"/>
              <a:gd name="connsiteX3" fmla="*/ 10062 w 10099"/>
              <a:gd name="connsiteY3" fmla="*/ 10017 h 10036"/>
              <a:gd name="connsiteX4" fmla="*/ 1439 w 10099"/>
              <a:gd name="connsiteY4" fmla="*/ 10036 h 10036"/>
              <a:gd name="connsiteX5" fmla="*/ 44 w 10099"/>
              <a:gd name="connsiteY5" fmla="*/ 4890 h 10036"/>
              <a:gd name="connsiteX6" fmla="*/ 2366 w 10099"/>
              <a:gd name="connsiteY6" fmla="*/ 54 h 10036"/>
              <a:gd name="connsiteX0" fmla="*/ 2355 w 10070"/>
              <a:gd name="connsiteY0" fmla="*/ 18 h 10036"/>
              <a:gd name="connsiteX1" fmla="*/ 10070 w 10070"/>
              <a:gd name="connsiteY1" fmla="*/ 0 h 10036"/>
              <a:gd name="connsiteX2" fmla="*/ 10041 w 10070"/>
              <a:gd name="connsiteY2" fmla="*/ 5073 h 10036"/>
              <a:gd name="connsiteX3" fmla="*/ 10033 w 10070"/>
              <a:gd name="connsiteY3" fmla="*/ 10017 h 10036"/>
              <a:gd name="connsiteX4" fmla="*/ 1410 w 10070"/>
              <a:gd name="connsiteY4" fmla="*/ 10036 h 10036"/>
              <a:gd name="connsiteX5" fmla="*/ 15 w 10070"/>
              <a:gd name="connsiteY5" fmla="*/ 4890 h 10036"/>
              <a:gd name="connsiteX6" fmla="*/ 2355 w 10070"/>
              <a:gd name="connsiteY6" fmla="*/ 18 h 10036"/>
              <a:gd name="connsiteX0" fmla="*/ 2410 w 10125"/>
              <a:gd name="connsiteY0" fmla="*/ 18 h 10036"/>
              <a:gd name="connsiteX1" fmla="*/ 10125 w 10125"/>
              <a:gd name="connsiteY1" fmla="*/ 0 h 10036"/>
              <a:gd name="connsiteX2" fmla="*/ 10096 w 10125"/>
              <a:gd name="connsiteY2" fmla="*/ 5073 h 10036"/>
              <a:gd name="connsiteX3" fmla="*/ 10088 w 10125"/>
              <a:gd name="connsiteY3" fmla="*/ 10017 h 10036"/>
              <a:gd name="connsiteX4" fmla="*/ 1465 w 10125"/>
              <a:gd name="connsiteY4" fmla="*/ 10036 h 10036"/>
              <a:gd name="connsiteX5" fmla="*/ 70 w 10125"/>
              <a:gd name="connsiteY5" fmla="*/ 4890 h 10036"/>
              <a:gd name="connsiteX6" fmla="*/ 2410 w 10125"/>
              <a:gd name="connsiteY6" fmla="*/ 18 h 10036"/>
              <a:gd name="connsiteX0" fmla="*/ 2396 w 10111"/>
              <a:gd name="connsiteY0" fmla="*/ 18 h 10036"/>
              <a:gd name="connsiteX1" fmla="*/ 10111 w 10111"/>
              <a:gd name="connsiteY1" fmla="*/ 0 h 10036"/>
              <a:gd name="connsiteX2" fmla="*/ 10082 w 10111"/>
              <a:gd name="connsiteY2" fmla="*/ 5073 h 10036"/>
              <a:gd name="connsiteX3" fmla="*/ 10074 w 10111"/>
              <a:gd name="connsiteY3" fmla="*/ 10017 h 10036"/>
              <a:gd name="connsiteX4" fmla="*/ 1451 w 10111"/>
              <a:gd name="connsiteY4" fmla="*/ 10036 h 10036"/>
              <a:gd name="connsiteX5" fmla="*/ 56 w 10111"/>
              <a:gd name="connsiteY5" fmla="*/ 4890 h 10036"/>
              <a:gd name="connsiteX6" fmla="*/ 2396 w 10111"/>
              <a:gd name="connsiteY6" fmla="*/ 18 h 10036"/>
              <a:gd name="connsiteX0" fmla="*/ 2379 w 10094"/>
              <a:gd name="connsiteY0" fmla="*/ 18 h 10036"/>
              <a:gd name="connsiteX1" fmla="*/ 10094 w 10094"/>
              <a:gd name="connsiteY1" fmla="*/ 0 h 10036"/>
              <a:gd name="connsiteX2" fmla="*/ 10065 w 10094"/>
              <a:gd name="connsiteY2" fmla="*/ 5073 h 10036"/>
              <a:gd name="connsiteX3" fmla="*/ 10057 w 10094"/>
              <a:gd name="connsiteY3" fmla="*/ 10017 h 10036"/>
              <a:gd name="connsiteX4" fmla="*/ 1434 w 10094"/>
              <a:gd name="connsiteY4" fmla="*/ 10036 h 10036"/>
              <a:gd name="connsiteX5" fmla="*/ 39 w 10094"/>
              <a:gd name="connsiteY5" fmla="*/ 4890 h 10036"/>
              <a:gd name="connsiteX6" fmla="*/ 2379 w 10094"/>
              <a:gd name="connsiteY6" fmla="*/ 18 h 10036"/>
              <a:gd name="connsiteX0" fmla="*/ 2404 w 10119"/>
              <a:gd name="connsiteY0" fmla="*/ 18 h 10036"/>
              <a:gd name="connsiteX1" fmla="*/ 10119 w 10119"/>
              <a:gd name="connsiteY1" fmla="*/ 0 h 10036"/>
              <a:gd name="connsiteX2" fmla="*/ 10090 w 10119"/>
              <a:gd name="connsiteY2" fmla="*/ 5073 h 10036"/>
              <a:gd name="connsiteX3" fmla="*/ 10082 w 10119"/>
              <a:gd name="connsiteY3" fmla="*/ 10017 h 10036"/>
              <a:gd name="connsiteX4" fmla="*/ 1459 w 10119"/>
              <a:gd name="connsiteY4" fmla="*/ 10036 h 10036"/>
              <a:gd name="connsiteX5" fmla="*/ 38 w 10119"/>
              <a:gd name="connsiteY5" fmla="*/ 4890 h 10036"/>
              <a:gd name="connsiteX6" fmla="*/ 2404 w 10119"/>
              <a:gd name="connsiteY6" fmla="*/ 18 h 10036"/>
              <a:gd name="connsiteX0" fmla="*/ 2411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890 h 10036"/>
              <a:gd name="connsiteX6" fmla="*/ 2411 w 10126"/>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4890 h 10036"/>
              <a:gd name="connsiteX6" fmla="*/ 2398 w 10113"/>
              <a:gd name="connsiteY6" fmla="*/ 18 h 10036"/>
              <a:gd name="connsiteX0" fmla="*/ 2398 w 10113"/>
              <a:gd name="connsiteY0" fmla="*/ 18 h 10036"/>
              <a:gd name="connsiteX1" fmla="*/ 10113 w 10113"/>
              <a:gd name="connsiteY1" fmla="*/ 0 h 10036"/>
              <a:gd name="connsiteX2" fmla="*/ 10084 w 10113"/>
              <a:gd name="connsiteY2" fmla="*/ 5073 h 10036"/>
              <a:gd name="connsiteX3" fmla="*/ 10076 w 10113"/>
              <a:gd name="connsiteY3" fmla="*/ 10017 h 10036"/>
              <a:gd name="connsiteX4" fmla="*/ 1453 w 10113"/>
              <a:gd name="connsiteY4" fmla="*/ 10036 h 10036"/>
              <a:gd name="connsiteX5" fmla="*/ 32 w 10113"/>
              <a:gd name="connsiteY5" fmla="*/ 5023 h 10036"/>
              <a:gd name="connsiteX6" fmla="*/ 2398 w 10113"/>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5023 h 10036"/>
              <a:gd name="connsiteX6" fmla="*/ 2459 w 10098"/>
              <a:gd name="connsiteY6" fmla="*/ 18 h 10036"/>
              <a:gd name="connsiteX0" fmla="*/ 2459 w 10098"/>
              <a:gd name="connsiteY0" fmla="*/ 18 h 10036"/>
              <a:gd name="connsiteX1" fmla="*/ 10098 w 10098"/>
              <a:gd name="connsiteY1" fmla="*/ 0 h 10036"/>
              <a:gd name="connsiteX2" fmla="*/ 10069 w 10098"/>
              <a:gd name="connsiteY2" fmla="*/ 5073 h 10036"/>
              <a:gd name="connsiteX3" fmla="*/ 10061 w 10098"/>
              <a:gd name="connsiteY3" fmla="*/ 10017 h 10036"/>
              <a:gd name="connsiteX4" fmla="*/ 1438 w 10098"/>
              <a:gd name="connsiteY4" fmla="*/ 10036 h 10036"/>
              <a:gd name="connsiteX5" fmla="*/ 17 w 10098"/>
              <a:gd name="connsiteY5" fmla="*/ 4796 h 10036"/>
              <a:gd name="connsiteX6" fmla="*/ 2459 w 10098"/>
              <a:gd name="connsiteY6" fmla="*/ 18 h 10036"/>
              <a:gd name="connsiteX0" fmla="*/ 2477 w 10116"/>
              <a:gd name="connsiteY0" fmla="*/ 18 h 10036"/>
              <a:gd name="connsiteX1" fmla="*/ 10116 w 10116"/>
              <a:gd name="connsiteY1" fmla="*/ 0 h 10036"/>
              <a:gd name="connsiteX2" fmla="*/ 10087 w 10116"/>
              <a:gd name="connsiteY2" fmla="*/ 5073 h 10036"/>
              <a:gd name="connsiteX3" fmla="*/ 10079 w 10116"/>
              <a:gd name="connsiteY3" fmla="*/ 10017 h 10036"/>
              <a:gd name="connsiteX4" fmla="*/ 1456 w 10116"/>
              <a:gd name="connsiteY4" fmla="*/ 10036 h 10036"/>
              <a:gd name="connsiteX5" fmla="*/ 35 w 10116"/>
              <a:gd name="connsiteY5" fmla="*/ 4796 h 10036"/>
              <a:gd name="connsiteX6" fmla="*/ 2477 w 10116"/>
              <a:gd name="connsiteY6" fmla="*/ 18 h 10036"/>
              <a:gd name="connsiteX0" fmla="*/ 2522 w 10161"/>
              <a:gd name="connsiteY0" fmla="*/ 18 h 10036"/>
              <a:gd name="connsiteX1" fmla="*/ 10161 w 10161"/>
              <a:gd name="connsiteY1" fmla="*/ 0 h 10036"/>
              <a:gd name="connsiteX2" fmla="*/ 10132 w 10161"/>
              <a:gd name="connsiteY2" fmla="*/ 5073 h 10036"/>
              <a:gd name="connsiteX3" fmla="*/ 10124 w 10161"/>
              <a:gd name="connsiteY3" fmla="*/ 10017 h 10036"/>
              <a:gd name="connsiteX4" fmla="*/ 1501 w 10161"/>
              <a:gd name="connsiteY4" fmla="*/ 10036 h 10036"/>
              <a:gd name="connsiteX5" fmla="*/ 80 w 10161"/>
              <a:gd name="connsiteY5" fmla="*/ 4796 h 10036"/>
              <a:gd name="connsiteX6" fmla="*/ 2522 w 10161"/>
              <a:gd name="connsiteY6" fmla="*/ 18 h 10036"/>
              <a:gd name="connsiteX0" fmla="*/ 2487 w 10126"/>
              <a:gd name="connsiteY0" fmla="*/ 18 h 10036"/>
              <a:gd name="connsiteX1" fmla="*/ 10126 w 10126"/>
              <a:gd name="connsiteY1" fmla="*/ 0 h 10036"/>
              <a:gd name="connsiteX2" fmla="*/ 10097 w 10126"/>
              <a:gd name="connsiteY2" fmla="*/ 5073 h 10036"/>
              <a:gd name="connsiteX3" fmla="*/ 10089 w 10126"/>
              <a:gd name="connsiteY3" fmla="*/ 10017 h 10036"/>
              <a:gd name="connsiteX4" fmla="*/ 1466 w 10126"/>
              <a:gd name="connsiteY4" fmla="*/ 10036 h 10036"/>
              <a:gd name="connsiteX5" fmla="*/ 45 w 10126"/>
              <a:gd name="connsiteY5" fmla="*/ 4796 h 10036"/>
              <a:gd name="connsiteX6" fmla="*/ 2487 w 10126"/>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 name="connsiteX0" fmla="*/ 2414 w 10053"/>
              <a:gd name="connsiteY0" fmla="*/ 18 h 10036"/>
              <a:gd name="connsiteX1" fmla="*/ 10053 w 10053"/>
              <a:gd name="connsiteY1" fmla="*/ 0 h 10036"/>
              <a:gd name="connsiteX2" fmla="*/ 10024 w 10053"/>
              <a:gd name="connsiteY2" fmla="*/ 5073 h 10036"/>
              <a:gd name="connsiteX3" fmla="*/ 10016 w 10053"/>
              <a:gd name="connsiteY3" fmla="*/ 10017 h 10036"/>
              <a:gd name="connsiteX4" fmla="*/ 1393 w 10053"/>
              <a:gd name="connsiteY4" fmla="*/ 10036 h 10036"/>
              <a:gd name="connsiteX5" fmla="*/ 48 w 10053"/>
              <a:gd name="connsiteY5" fmla="*/ 4815 h 10036"/>
              <a:gd name="connsiteX6" fmla="*/ 2414 w 10053"/>
              <a:gd name="connsiteY6" fmla="*/ 18 h 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 h="10036">
                <a:moveTo>
                  <a:pt x="2414" y="18"/>
                </a:moveTo>
                <a:lnTo>
                  <a:pt x="10053" y="0"/>
                </a:lnTo>
                <a:cubicBezTo>
                  <a:pt x="10042" y="2099"/>
                  <a:pt x="10030" y="3404"/>
                  <a:pt x="10024" y="5073"/>
                </a:cubicBezTo>
                <a:cubicBezTo>
                  <a:pt x="10018" y="6742"/>
                  <a:pt x="10005" y="9634"/>
                  <a:pt x="10016" y="10017"/>
                </a:cubicBezTo>
                <a:lnTo>
                  <a:pt x="1393" y="10036"/>
                </a:lnTo>
                <a:cubicBezTo>
                  <a:pt x="981" y="9592"/>
                  <a:pt x="-254" y="7337"/>
                  <a:pt x="48" y="4815"/>
                </a:cubicBezTo>
                <a:cubicBezTo>
                  <a:pt x="350" y="2293"/>
                  <a:pt x="1140" y="1250"/>
                  <a:pt x="2414" y="18"/>
                </a:cubicBezTo>
                <a:close/>
              </a:path>
            </a:pathLst>
          </a:custGeom>
        </p:spPr>
      </p:pic>
      <p:sp>
        <p:nvSpPr>
          <p:cNvPr id="26" name="Title 6">
            <a:extLst>
              <a:ext uri="{FF2B5EF4-FFF2-40B4-BE49-F238E27FC236}">
                <a16:creationId xmlns:a16="http://schemas.microsoft.com/office/drawing/2014/main" xmlns="" id="{61D2F01A-E7D9-D44B-AA00-520DFBC1CEC4}"/>
              </a:ext>
            </a:extLst>
          </p:cNvPr>
          <p:cNvSpPr>
            <a:spLocks noGrp="1"/>
          </p:cNvSpPr>
          <p:nvPr>
            <p:ph type="title" hasCustomPrompt="1"/>
          </p:nvPr>
        </p:nvSpPr>
        <p:spPr>
          <a:xfrm>
            <a:off x="1219934" y="2319182"/>
            <a:ext cx="3239391" cy="1438467"/>
          </a:xfrm>
        </p:spPr>
        <p:txBody>
          <a:bodyPr/>
          <a:lstStyle>
            <a:lvl1pPr>
              <a:defRPr cap="all" baseline="0">
                <a:solidFill>
                  <a:schemeClr val="bg1"/>
                </a:solidFill>
              </a:defRPr>
            </a:lvl1pPr>
          </a:lstStyle>
          <a:p>
            <a:pPr algn="ctr"/>
            <a:r>
              <a:rPr lang="en-US" dirty="0"/>
              <a:t>$XX</a:t>
            </a:r>
            <a:br>
              <a:rPr lang="en-US" dirty="0"/>
            </a:br>
            <a:r>
              <a:rPr lang="en-US" dirty="0"/>
              <a:t>MILLION</a:t>
            </a:r>
          </a:p>
        </p:txBody>
      </p:sp>
      <p:sp>
        <p:nvSpPr>
          <p:cNvPr id="27" name="Subtitle 7">
            <a:extLst>
              <a:ext uri="{FF2B5EF4-FFF2-40B4-BE49-F238E27FC236}">
                <a16:creationId xmlns:a16="http://schemas.microsoft.com/office/drawing/2014/main" xmlns="" id="{2B2043D7-2CDB-3440-8FCD-C8C1D185171F}"/>
              </a:ext>
            </a:extLst>
          </p:cNvPr>
          <p:cNvSpPr>
            <a:spLocks noGrp="1"/>
          </p:cNvSpPr>
          <p:nvPr>
            <p:ph type="subTitle" idx="1"/>
          </p:nvPr>
        </p:nvSpPr>
        <p:spPr>
          <a:xfrm>
            <a:off x="1219934" y="3799355"/>
            <a:ext cx="3239390" cy="794947"/>
          </a:xfrm>
        </p:spPr>
        <p:txBody>
          <a:bodyPr/>
          <a:lstStyle>
            <a:lvl1pPr>
              <a:defRPr>
                <a:solidFill>
                  <a:schemeClr val="bg1"/>
                </a:solidFill>
              </a:defRPr>
            </a:lvl1pPr>
          </a:lstStyle>
          <a:p>
            <a:pPr algn="ctr"/>
            <a:r>
              <a:rPr lang="en-US" smtClean="0"/>
              <a:t>Click to edit Master subtitle style</a:t>
            </a:r>
            <a:endParaRPr lang="en-US" dirty="0"/>
          </a:p>
        </p:txBody>
      </p:sp>
      <p:pic>
        <p:nvPicPr>
          <p:cNvPr id="28" name="Picture Placeholder 4">
            <a:extLst>
              <a:ext uri="{FF2B5EF4-FFF2-40B4-BE49-F238E27FC236}">
                <a16:creationId xmlns:a16="http://schemas.microsoft.com/office/drawing/2014/main" xmlns="" id="{DBCF420B-BED5-E349-A197-07A496E65081}"/>
              </a:ext>
            </a:extLst>
          </p:cNvPr>
          <p:cNvPicPr>
            <a:picLocks noChangeAspect="1"/>
          </p:cNvPicPr>
          <p:nvPr userDrawn="1"/>
        </p:nvPicPr>
        <p:blipFill>
          <a:blip r:embed="rId4" cstate="screen">
            <a:extLst>
              <a:ext uri="{28A0092B-C50C-407E-A947-70E740481C1C}">
                <a14:useLocalDpi xmlns:a14="http://schemas.microsoft.com/office/drawing/2010/main"/>
              </a:ext>
            </a:extLst>
          </a:blip>
          <a:srcRect l="2434" r="2434"/>
          <a:stretch>
            <a:fillRect/>
          </a:stretch>
        </p:blipFill>
        <p:spPr>
          <a:xfrm>
            <a:off x="2337318" y="1035051"/>
            <a:ext cx="955070" cy="1242424"/>
          </a:xfrm>
          <a:prstGeom prst="rect">
            <a:avLst/>
          </a:prstGeom>
        </p:spPr>
      </p:pic>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6217600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ound Photo Frame #1">
    <p:spTree>
      <p:nvGrpSpPr>
        <p:cNvPr id="1" name=""/>
        <p:cNvGrpSpPr/>
        <p:nvPr/>
      </p:nvGrpSpPr>
      <p:grpSpPr>
        <a:xfrm>
          <a:off x="0" y="0"/>
          <a:ext cx="0" cy="0"/>
          <a:chOff x="0" y="0"/>
          <a:chExt cx="0" cy="0"/>
        </a:xfrm>
      </p:grpSpPr>
      <p:sp>
        <p:nvSpPr>
          <p:cNvPr id="2" name="Rectangle 1"/>
          <p:cNvSpPr/>
          <p:nvPr userDrawn="1"/>
        </p:nvSpPr>
        <p:spPr>
          <a:xfrm>
            <a:off x="0" y="0"/>
            <a:ext cx="12198058" cy="619508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Picture Placeholder 5"/>
          <p:cNvSpPr>
            <a:spLocks noGrp="1"/>
          </p:cNvSpPr>
          <p:nvPr>
            <p:ph type="pic" sz="quarter" idx="16" hasCustomPrompt="1"/>
          </p:nvPr>
        </p:nvSpPr>
        <p:spPr>
          <a:xfrm>
            <a:off x="-66303" y="627164"/>
            <a:ext cx="12264361" cy="55828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3938954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938954 h 6858000"/>
              <a:gd name="connsiteX0" fmla="*/ 0 w 12192000"/>
              <a:gd name="connsiteY0" fmla="*/ 70339 h 2989385"/>
              <a:gd name="connsiteX1" fmla="*/ 12192000 w 12192000"/>
              <a:gd name="connsiteY1" fmla="*/ 0 h 2989385"/>
              <a:gd name="connsiteX2" fmla="*/ 12192000 w 12192000"/>
              <a:gd name="connsiteY2" fmla="*/ 2989385 h 2989385"/>
              <a:gd name="connsiteX3" fmla="*/ 0 w 12192000"/>
              <a:gd name="connsiteY3" fmla="*/ 2989385 h 2989385"/>
              <a:gd name="connsiteX4" fmla="*/ 0 w 12192000"/>
              <a:gd name="connsiteY4" fmla="*/ 70339 h 2989385"/>
              <a:gd name="connsiteX0" fmla="*/ 0 w 12192000"/>
              <a:gd name="connsiteY0" fmla="*/ 2610410 h 5529456"/>
              <a:gd name="connsiteX1" fmla="*/ 12192000 w 12192000"/>
              <a:gd name="connsiteY1" fmla="*/ 2540071 h 5529456"/>
              <a:gd name="connsiteX2" fmla="*/ 12192000 w 12192000"/>
              <a:gd name="connsiteY2" fmla="*/ 5529456 h 5529456"/>
              <a:gd name="connsiteX3" fmla="*/ 0 w 12192000"/>
              <a:gd name="connsiteY3" fmla="*/ 5529456 h 5529456"/>
              <a:gd name="connsiteX4" fmla="*/ 0 w 12192000"/>
              <a:gd name="connsiteY4" fmla="*/ 2610410 h 5529456"/>
              <a:gd name="connsiteX0" fmla="*/ 0 w 12192000"/>
              <a:gd name="connsiteY0" fmla="*/ 3292440 h 6211486"/>
              <a:gd name="connsiteX1" fmla="*/ 12192000 w 12192000"/>
              <a:gd name="connsiteY1" fmla="*/ 3222101 h 6211486"/>
              <a:gd name="connsiteX2" fmla="*/ 12192000 w 12192000"/>
              <a:gd name="connsiteY2" fmla="*/ 6211486 h 6211486"/>
              <a:gd name="connsiteX3" fmla="*/ 0 w 12192000"/>
              <a:gd name="connsiteY3" fmla="*/ 6211486 h 6211486"/>
              <a:gd name="connsiteX4" fmla="*/ 0 w 12192000"/>
              <a:gd name="connsiteY4" fmla="*/ 3292440 h 6211486"/>
              <a:gd name="connsiteX0" fmla="*/ 0 w 12192000"/>
              <a:gd name="connsiteY0" fmla="*/ 3222403 h 6141449"/>
              <a:gd name="connsiteX1" fmla="*/ 12192000 w 12192000"/>
              <a:gd name="connsiteY1" fmla="*/ 3152064 h 6141449"/>
              <a:gd name="connsiteX2" fmla="*/ 12192000 w 12192000"/>
              <a:gd name="connsiteY2" fmla="*/ 6141449 h 6141449"/>
              <a:gd name="connsiteX3" fmla="*/ 0 w 12192000"/>
              <a:gd name="connsiteY3" fmla="*/ 6141449 h 6141449"/>
              <a:gd name="connsiteX4" fmla="*/ 0 w 12192000"/>
              <a:gd name="connsiteY4" fmla="*/ 3222403 h 6141449"/>
              <a:gd name="connsiteX0" fmla="*/ 0 w 12192000"/>
              <a:gd name="connsiteY0" fmla="*/ 3286773 h 6205819"/>
              <a:gd name="connsiteX1" fmla="*/ 12192000 w 12192000"/>
              <a:gd name="connsiteY1" fmla="*/ 3216434 h 6205819"/>
              <a:gd name="connsiteX2" fmla="*/ 12192000 w 12192000"/>
              <a:gd name="connsiteY2" fmla="*/ 6205819 h 6205819"/>
              <a:gd name="connsiteX3" fmla="*/ 0 w 12192000"/>
              <a:gd name="connsiteY3" fmla="*/ 6205819 h 6205819"/>
              <a:gd name="connsiteX4" fmla="*/ 0 w 12192000"/>
              <a:gd name="connsiteY4" fmla="*/ 3286773 h 6205819"/>
              <a:gd name="connsiteX0" fmla="*/ 23446 w 12192000"/>
              <a:gd name="connsiteY0" fmla="*/ 3359603 h 6161419"/>
              <a:gd name="connsiteX1" fmla="*/ 12192000 w 12192000"/>
              <a:gd name="connsiteY1" fmla="*/ 3172034 h 6161419"/>
              <a:gd name="connsiteX2" fmla="*/ 12192000 w 12192000"/>
              <a:gd name="connsiteY2" fmla="*/ 6161419 h 6161419"/>
              <a:gd name="connsiteX3" fmla="*/ 0 w 12192000"/>
              <a:gd name="connsiteY3" fmla="*/ 6161419 h 6161419"/>
              <a:gd name="connsiteX4" fmla="*/ 23446 w 12192000"/>
              <a:gd name="connsiteY4" fmla="*/ 3359603 h 6161419"/>
              <a:gd name="connsiteX0" fmla="*/ 23446 w 12192000"/>
              <a:gd name="connsiteY0" fmla="*/ 3445954 h 6247770"/>
              <a:gd name="connsiteX1" fmla="*/ 12192000 w 12192000"/>
              <a:gd name="connsiteY1" fmla="*/ 3258385 h 6247770"/>
              <a:gd name="connsiteX2" fmla="*/ 12192000 w 12192000"/>
              <a:gd name="connsiteY2" fmla="*/ 6247770 h 6247770"/>
              <a:gd name="connsiteX3" fmla="*/ 0 w 12192000"/>
              <a:gd name="connsiteY3" fmla="*/ 6247770 h 6247770"/>
              <a:gd name="connsiteX4" fmla="*/ 23446 w 12192000"/>
              <a:gd name="connsiteY4" fmla="*/ 3445954 h 6247770"/>
              <a:gd name="connsiteX0" fmla="*/ 23446 w 12192000"/>
              <a:gd name="connsiteY0" fmla="*/ 3453518 h 6255334"/>
              <a:gd name="connsiteX1" fmla="*/ 12192000 w 12192000"/>
              <a:gd name="connsiteY1" fmla="*/ 3265949 h 6255334"/>
              <a:gd name="connsiteX2" fmla="*/ 12192000 w 12192000"/>
              <a:gd name="connsiteY2" fmla="*/ 6255334 h 6255334"/>
              <a:gd name="connsiteX3" fmla="*/ 0 w 12192000"/>
              <a:gd name="connsiteY3" fmla="*/ 6255334 h 6255334"/>
              <a:gd name="connsiteX4" fmla="*/ 23446 w 12192000"/>
              <a:gd name="connsiteY4" fmla="*/ 3453518 h 6255334"/>
              <a:gd name="connsiteX0" fmla="*/ 23446 w 12192000"/>
              <a:gd name="connsiteY0" fmla="*/ 3436846 h 6238662"/>
              <a:gd name="connsiteX1" fmla="*/ 12192000 w 12192000"/>
              <a:gd name="connsiteY1" fmla="*/ 3249277 h 6238662"/>
              <a:gd name="connsiteX2" fmla="*/ 12192000 w 12192000"/>
              <a:gd name="connsiteY2" fmla="*/ 6238662 h 6238662"/>
              <a:gd name="connsiteX3" fmla="*/ 0 w 12192000"/>
              <a:gd name="connsiteY3" fmla="*/ 6238662 h 6238662"/>
              <a:gd name="connsiteX4" fmla="*/ 23446 w 12192000"/>
              <a:gd name="connsiteY4" fmla="*/ 3436846 h 6238662"/>
              <a:gd name="connsiteX0" fmla="*/ 0 w 12222342"/>
              <a:gd name="connsiteY0" fmla="*/ 3436846 h 6238662"/>
              <a:gd name="connsiteX1" fmla="*/ 12222342 w 12222342"/>
              <a:gd name="connsiteY1" fmla="*/ 3249277 h 6238662"/>
              <a:gd name="connsiteX2" fmla="*/ 12222342 w 12222342"/>
              <a:gd name="connsiteY2" fmla="*/ 6238662 h 6238662"/>
              <a:gd name="connsiteX3" fmla="*/ 30342 w 12222342"/>
              <a:gd name="connsiteY3" fmla="*/ 6238662 h 6238662"/>
              <a:gd name="connsiteX4" fmla="*/ 0 w 12222342"/>
              <a:gd name="connsiteY4" fmla="*/ 3436846 h 6238662"/>
              <a:gd name="connsiteX0" fmla="*/ 0 w 12222342"/>
              <a:gd name="connsiteY0" fmla="*/ 3481166 h 6211265"/>
              <a:gd name="connsiteX1" fmla="*/ 12222342 w 12222342"/>
              <a:gd name="connsiteY1" fmla="*/ 3221880 h 6211265"/>
              <a:gd name="connsiteX2" fmla="*/ 12222342 w 12222342"/>
              <a:gd name="connsiteY2" fmla="*/ 6211265 h 6211265"/>
              <a:gd name="connsiteX3" fmla="*/ 30342 w 12222342"/>
              <a:gd name="connsiteY3" fmla="*/ 6211265 h 6211265"/>
              <a:gd name="connsiteX4" fmla="*/ 0 w 12222342"/>
              <a:gd name="connsiteY4" fmla="*/ 3481166 h 6211265"/>
              <a:gd name="connsiteX0" fmla="*/ 0 w 12222342"/>
              <a:gd name="connsiteY0" fmla="*/ 3558866 h 6288965"/>
              <a:gd name="connsiteX1" fmla="*/ 12222342 w 12222342"/>
              <a:gd name="connsiteY1" fmla="*/ 3299580 h 6288965"/>
              <a:gd name="connsiteX2" fmla="*/ 12222342 w 12222342"/>
              <a:gd name="connsiteY2" fmla="*/ 6288965 h 6288965"/>
              <a:gd name="connsiteX3" fmla="*/ 30342 w 12222342"/>
              <a:gd name="connsiteY3" fmla="*/ 6288965 h 6288965"/>
              <a:gd name="connsiteX4" fmla="*/ 0 w 12222342"/>
              <a:gd name="connsiteY4" fmla="*/ 3558866 h 6288965"/>
              <a:gd name="connsiteX0" fmla="*/ 0 w 12222342"/>
              <a:gd name="connsiteY0" fmla="*/ 3513651 h 6243750"/>
              <a:gd name="connsiteX1" fmla="*/ 12222342 w 12222342"/>
              <a:gd name="connsiteY1" fmla="*/ 3254365 h 6243750"/>
              <a:gd name="connsiteX2" fmla="*/ 12222342 w 12222342"/>
              <a:gd name="connsiteY2" fmla="*/ 6243750 h 6243750"/>
              <a:gd name="connsiteX3" fmla="*/ 30342 w 12222342"/>
              <a:gd name="connsiteY3" fmla="*/ 6243750 h 6243750"/>
              <a:gd name="connsiteX4" fmla="*/ 0 w 12222342"/>
              <a:gd name="connsiteY4" fmla="*/ 3513651 h 6243750"/>
              <a:gd name="connsiteX0" fmla="*/ 0 w 12222342"/>
              <a:gd name="connsiteY0" fmla="*/ 3470335 h 6200434"/>
              <a:gd name="connsiteX1" fmla="*/ 12204412 w 12222342"/>
              <a:gd name="connsiteY1" fmla="*/ 3282767 h 6200434"/>
              <a:gd name="connsiteX2" fmla="*/ 12222342 w 12222342"/>
              <a:gd name="connsiteY2" fmla="*/ 6200434 h 6200434"/>
              <a:gd name="connsiteX3" fmla="*/ 30342 w 12222342"/>
              <a:gd name="connsiteY3" fmla="*/ 6200434 h 6200434"/>
              <a:gd name="connsiteX4" fmla="*/ 0 w 12222342"/>
              <a:gd name="connsiteY4" fmla="*/ 3470335 h 6200434"/>
              <a:gd name="connsiteX0" fmla="*/ 0 w 12222342"/>
              <a:gd name="connsiteY0" fmla="*/ 3432889 h 6162988"/>
              <a:gd name="connsiteX1" fmla="*/ 12204412 w 12222342"/>
              <a:gd name="connsiteY1" fmla="*/ 3245321 h 6162988"/>
              <a:gd name="connsiteX2" fmla="*/ 12222342 w 12222342"/>
              <a:gd name="connsiteY2" fmla="*/ 6162988 h 6162988"/>
              <a:gd name="connsiteX3" fmla="*/ 30342 w 12222342"/>
              <a:gd name="connsiteY3" fmla="*/ 6162988 h 6162988"/>
              <a:gd name="connsiteX4" fmla="*/ 0 w 12222342"/>
              <a:gd name="connsiteY4" fmla="*/ 3432889 h 6162988"/>
              <a:gd name="connsiteX0" fmla="*/ 0 w 12222342"/>
              <a:gd name="connsiteY0" fmla="*/ 3467420 h 6197519"/>
              <a:gd name="connsiteX1" fmla="*/ 12204412 w 12222342"/>
              <a:gd name="connsiteY1" fmla="*/ 3279852 h 6197519"/>
              <a:gd name="connsiteX2" fmla="*/ 12222342 w 12222342"/>
              <a:gd name="connsiteY2" fmla="*/ 6197519 h 6197519"/>
              <a:gd name="connsiteX3" fmla="*/ 30342 w 12222342"/>
              <a:gd name="connsiteY3" fmla="*/ 6197519 h 6197519"/>
              <a:gd name="connsiteX4" fmla="*/ 0 w 12222342"/>
              <a:gd name="connsiteY4" fmla="*/ 3467420 h 6197519"/>
              <a:gd name="connsiteX0" fmla="*/ 0 w 12222342"/>
              <a:gd name="connsiteY0" fmla="*/ 3510217 h 6168598"/>
              <a:gd name="connsiteX1" fmla="*/ 12204412 w 12222342"/>
              <a:gd name="connsiteY1" fmla="*/ 3250931 h 6168598"/>
              <a:gd name="connsiteX2" fmla="*/ 12222342 w 12222342"/>
              <a:gd name="connsiteY2" fmla="*/ 6168598 h 6168598"/>
              <a:gd name="connsiteX3" fmla="*/ 30342 w 12222342"/>
              <a:gd name="connsiteY3" fmla="*/ 6168598 h 6168598"/>
              <a:gd name="connsiteX4" fmla="*/ 0 w 12222342"/>
              <a:gd name="connsiteY4" fmla="*/ 3510217 h 6168598"/>
              <a:gd name="connsiteX0" fmla="*/ 0 w 12222342"/>
              <a:gd name="connsiteY0" fmla="*/ 3538947 h 6197328"/>
              <a:gd name="connsiteX1" fmla="*/ 12204412 w 12222342"/>
              <a:gd name="connsiteY1" fmla="*/ 3279661 h 6197328"/>
              <a:gd name="connsiteX2" fmla="*/ 12222342 w 12222342"/>
              <a:gd name="connsiteY2" fmla="*/ 6197328 h 6197328"/>
              <a:gd name="connsiteX3" fmla="*/ 30342 w 12222342"/>
              <a:gd name="connsiteY3" fmla="*/ 6197328 h 6197328"/>
              <a:gd name="connsiteX4" fmla="*/ 0 w 12222342"/>
              <a:gd name="connsiteY4" fmla="*/ 3538947 h 6197328"/>
              <a:gd name="connsiteX0" fmla="*/ 0 w 12222342"/>
              <a:gd name="connsiteY0" fmla="*/ 3524036 h 6182417"/>
              <a:gd name="connsiteX1" fmla="*/ 12204412 w 12222342"/>
              <a:gd name="connsiteY1" fmla="*/ 3264750 h 6182417"/>
              <a:gd name="connsiteX2" fmla="*/ 12222342 w 12222342"/>
              <a:gd name="connsiteY2" fmla="*/ 6182417 h 6182417"/>
              <a:gd name="connsiteX3" fmla="*/ 30342 w 12222342"/>
              <a:gd name="connsiteY3" fmla="*/ 6182417 h 6182417"/>
              <a:gd name="connsiteX4" fmla="*/ 0 w 12222342"/>
              <a:gd name="connsiteY4" fmla="*/ 3524036 h 6182417"/>
              <a:gd name="connsiteX0" fmla="*/ 0 w 12222342"/>
              <a:gd name="connsiteY0" fmla="*/ 3532300 h 6190681"/>
              <a:gd name="connsiteX1" fmla="*/ 12204412 w 12222342"/>
              <a:gd name="connsiteY1" fmla="*/ 3273014 h 6190681"/>
              <a:gd name="connsiteX2" fmla="*/ 12222342 w 12222342"/>
              <a:gd name="connsiteY2" fmla="*/ 6190681 h 6190681"/>
              <a:gd name="connsiteX3" fmla="*/ 30342 w 12222342"/>
              <a:gd name="connsiteY3" fmla="*/ 6190681 h 6190681"/>
              <a:gd name="connsiteX4" fmla="*/ 0 w 12222342"/>
              <a:gd name="connsiteY4" fmla="*/ 3532300 h 6190681"/>
              <a:gd name="connsiteX0" fmla="*/ 0 w 12222342"/>
              <a:gd name="connsiteY0" fmla="*/ 3557993 h 6216374"/>
              <a:gd name="connsiteX1" fmla="*/ 12204412 w 12222342"/>
              <a:gd name="connsiteY1" fmla="*/ 3298707 h 6216374"/>
              <a:gd name="connsiteX2" fmla="*/ 12222342 w 12222342"/>
              <a:gd name="connsiteY2" fmla="*/ 6216374 h 6216374"/>
              <a:gd name="connsiteX3" fmla="*/ 30342 w 12222342"/>
              <a:gd name="connsiteY3" fmla="*/ 6216374 h 6216374"/>
              <a:gd name="connsiteX4" fmla="*/ 0 w 12222342"/>
              <a:gd name="connsiteY4" fmla="*/ 3557993 h 6216374"/>
              <a:gd name="connsiteX0" fmla="*/ 0 w 12222342"/>
              <a:gd name="connsiteY0" fmla="*/ 3476454 h 6273983"/>
              <a:gd name="connsiteX1" fmla="*/ 12204412 w 12222342"/>
              <a:gd name="connsiteY1" fmla="*/ 3356316 h 6273983"/>
              <a:gd name="connsiteX2" fmla="*/ 12222342 w 12222342"/>
              <a:gd name="connsiteY2" fmla="*/ 6273983 h 6273983"/>
              <a:gd name="connsiteX3" fmla="*/ 30342 w 12222342"/>
              <a:gd name="connsiteY3" fmla="*/ 6273983 h 6273983"/>
              <a:gd name="connsiteX4" fmla="*/ 0 w 12222342"/>
              <a:gd name="connsiteY4" fmla="*/ 3476454 h 6273983"/>
              <a:gd name="connsiteX0" fmla="*/ 0 w 12222342"/>
              <a:gd name="connsiteY0" fmla="*/ 3430523 h 6307565"/>
              <a:gd name="connsiteX1" fmla="*/ 12204412 w 12222342"/>
              <a:gd name="connsiteY1" fmla="*/ 3389898 h 6307565"/>
              <a:gd name="connsiteX2" fmla="*/ 12222342 w 12222342"/>
              <a:gd name="connsiteY2" fmla="*/ 6307565 h 6307565"/>
              <a:gd name="connsiteX3" fmla="*/ 30342 w 12222342"/>
              <a:gd name="connsiteY3" fmla="*/ 6307565 h 6307565"/>
              <a:gd name="connsiteX4" fmla="*/ 0 w 12222342"/>
              <a:gd name="connsiteY4" fmla="*/ 3430523 h 6307565"/>
              <a:gd name="connsiteX0" fmla="*/ 0 w 12222342"/>
              <a:gd name="connsiteY0" fmla="*/ 3450501 h 6327543"/>
              <a:gd name="connsiteX1" fmla="*/ 12204412 w 12222342"/>
              <a:gd name="connsiteY1" fmla="*/ 3409876 h 6327543"/>
              <a:gd name="connsiteX2" fmla="*/ 12222342 w 12222342"/>
              <a:gd name="connsiteY2" fmla="*/ 6327543 h 6327543"/>
              <a:gd name="connsiteX3" fmla="*/ 30342 w 12222342"/>
              <a:gd name="connsiteY3" fmla="*/ 6327543 h 6327543"/>
              <a:gd name="connsiteX4" fmla="*/ 0 w 12222342"/>
              <a:gd name="connsiteY4" fmla="*/ 3450501 h 6327543"/>
              <a:gd name="connsiteX0" fmla="*/ 0 w 12222342"/>
              <a:gd name="connsiteY0" fmla="*/ 3385891 h 6262933"/>
              <a:gd name="connsiteX1" fmla="*/ 12204412 w 12222342"/>
              <a:gd name="connsiteY1" fmla="*/ 3345266 h 6262933"/>
              <a:gd name="connsiteX2" fmla="*/ 12222342 w 12222342"/>
              <a:gd name="connsiteY2" fmla="*/ 6262933 h 6262933"/>
              <a:gd name="connsiteX3" fmla="*/ 30342 w 12222342"/>
              <a:gd name="connsiteY3" fmla="*/ 6262933 h 6262933"/>
              <a:gd name="connsiteX4" fmla="*/ 0 w 12222342"/>
              <a:gd name="connsiteY4" fmla="*/ 3385891 h 6262933"/>
              <a:gd name="connsiteX0" fmla="*/ 0 w 12222342"/>
              <a:gd name="connsiteY0" fmla="*/ 3365741 h 6242783"/>
              <a:gd name="connsiteX1" fmla="*/ 12204412 w 12222342"/>
              <a:gd name="connsiteY1" fmla="*/ 3325116 h 6242783"/>
              <a:gd name="connsiteX2" fmla="*/ 12222342 w 12222342"/>
              <a:gd name="connsiteY2" fmla="*/ 6242783 h 6242783"/>
              <a:gd name="connsiteX3" fmla="*/ 30342 w 12222342"/>
              <a:gd name="connsiteY3" fmla="*/ 6242783 h 6242783"/>
              <a:gd name="connsiteX4" fmla="*/ 0 w 12222342"/>
              <a:gd name="connsiteY4" fmla="*/ 3365741 h 6242783"/>
              <a:gd name="connsiteX0" fmla="*/ 0 w 12222342"/>
              <a:gd name="connsiteY0" fmla="*/ 3345688 h 6222730"/>
              <a:gd name="connsiteX1" fmla="*/ 12204412 w 12222342"/>
              <a:gd name="connsiteY1" fmla="*/ 3305063 h 6222730"/>
              <a:gd name="connsiteX2" fmla="*/ 12222342 w 12222342"/>
              <a:gd name="connsiteY2" fmla="*/ 6222730 h 6222730"/>
              <a:gd name="connsiteX3" fmla="*/ 30342 w 12222342"/>
              <a:gd name="connsiteY3" fmla="*/ 6222730 h 6222730"/>
              <a:gd name="connsiteX4" fmla="*/ 0 w 12222342"/>
              <a:gd name="connsiteY4" fmla="*/ 3345688 h 6222730"/>
              <a:gd name="connsiteX0" fmla="*/ 0 w 12222342"/>
              <a:gd name="connsiteY0" fmla="*/ 3329497 h 6206539"/>
              <a:gd name="connsiteX1" fmla="*/ 12204412 w 12222342"/>
              <a:gd name="connsiteY1" fmla="*/ 3288872 h 6206539"/>
              <a:gd name="connsiteX2" fmla="*/ 12222342 w 12222342"/>
              <a:gd name="connsiteY2" fmla="*/ 6206539 h 6206539"/>
              <a:gd name="connsiteX3" fmla="*/ 30342 w 12222342"/>
              <a:gd name="connsiteY3" fmla="*/ 6206539 h 6206539"/>
              <a:gd name="connsiteX4" fmla="*/ 0 w 12222342"/>
              <a:gd name="connsiteY4" fmla="*/ 3329497 h 6206539"/>
              <a:gd name="connsiteX0" fmla="*/ 0 w 12222342"/>
              <a:gd name="connsiteY0" fmla="*/ 3329497 h 6206539"/>
              <a:gd name="connsiteX1" fmla="*/ 12204412 w 12222342"/>
              <a:gd name="connsiteY1" fmla="*/ 3288872 h 6206539"/>
              <a:gd name="connsiteX2" fmla="*/ 12222342 w 12222342"/>
              <a:gd name="connsiteY2" fmla="*/ 6206539 h 6206539"/>
              <a:gd name="connsiteX3" fmla="*/ 30342 w 12222342"/>
              <a:gd name="connsiteY3" fmla="*/ 6206539 h 6206539"/>
              <a:gd name="connsiteX4" fmla="*/ 0 w 12222342"/>
              <a:gd name="connsiteY4" fmla="*/ 3329497 h 6206539"/>
              <a:gd name="connsiteX0" fmla="*/ 0 w 12222342"/>
              <a:gd name="connsiteY0" fmla="*/ 3356314 h 6233356"/>
              <a:gd name="connsiteX1" fmla="*/ 12204412 w 12222342"/>
              <a:gd name="connsiteY1" fmla="*/ 3315689 h 6233356"/>
              <a:gd name="connsiteX2" fmla="*/ 12222342 w 12222342"/>
              <a:gd name="connsiteY2" fmla="*/ 6233356 h 6233356"/>
              <a:gd name="connsiteX3" fmla="*/ 30342 w 12222342"/>
              <a:gd name="connsiteY3" fmla="*/ 6233356 h 6233356"/>
              <a:gd name="connsiteX4" fmla="*/ 0 w 12222342"/>
              <a:gd name="connsiteY4" fmla="*/ 3356314 h 6233356"/>
              <a:gd name="connsiteX0" fmla="*/ 0 w 12244168"/>
              <a:gd name="connsiteY0" fmla="*/ 3356314 h 6233356"/>
              <a:gd name="connsiteX1" fmla="*/ 12244168 w 12244168"/>
              <a:gd name="connsiteY1" fmla="*/ 3315689 h 6233356"/>
              <a:gd name="connsiteX2" fmla="*/ 12222342 w 12244168"/>
              <a:gd name="connsiteY2" fmla="*/ 6233356 h 6233356"/>
              <a:gd name="connsiteX3" fmla="*/ 30342 w 12244168"/>
              <a:gd name="connsiteY3" fmla="*/ 6233356 h 6233356"/>
              <a:gd name="connsiteX4" fmla="*/ 0 w 12244168"/>
              <a:gd name="connsiteY4" fmla="*/ 3356314 h 6233356"/>
              <a:gd name="connsiteX0" fmla="*/ 0 w 12244168"/>
              <a:gd name="connsiteY0" fmla="*/ 3378941 h 6216227"/>
              <a:gd name="connsiteX1" fmla="*/ 12244168 w 12244168"/>
              <a:gd name="connsiteY1" fmla="*/ 3298560 h 6216227"/>
              <a:gd name="connsiteX2" fmla="*/ 12222342 w 12244168"/>
              <a:gd name="connsiteY2" fmla="*/ 6216227 h 6216227"/>
              <a:gd name="connsiteX3" fmla="*/ 30342 w 12244168"/>
              <a:gd name="connsiteY3" fmla="*/ 6216227 h 6216227"/>
              <a:gd name="connsiteX4" fmla="*/ 0 w 12244168"/>
              <a:gd name="connsiteY4" fmla="*/ 3378941 h 6216227"/>
              <a:gd name="connsiteX0" fmla="*/ 0 w 12244168"/>
              <a:gd name="connsiteY0" fmla="*/ 3385634 h 6222920"/>
              <a:gd name="connsiteX1" fmla="*/ 12244168 w 12244168"/>
              <a:gd name="connsiteY1" fmla="*/ 3305253 h 6222920"/>
              <a:gd name="connsiteX2" fmla="*/ 12222342 w 12244168"/>
              <a:gd name="connsiteY2" fmla="*/ 6222920 h 6222920"/>
              <a:gd name="connsiteX3" fmla="*/ 30342 w 12244168"/>
              <a:gd name="connsiteY3" fmla="*/ 6222920 h 6222920"/>
              <a:gd name="connsiteX4" fmla="*/ 0 w 12244168"/>
              <a:gd name="connsiteY4" fmla="*/ 3385634 h 6222920"/>
              <a:gd name="connsiteX0" fmla="*/ 0 w 12244168"/>
              <a:gd name="connsiteY0" fmla="*/ 3385634 h 6222920"/>
              <a:gd name="connsiteX1" fmla="*/ 12244168 w 12244168"/>
              <a:gd name="connsiteY1" fmla="*/ 3305253 h 6222920"/>
              <a:gd name="connsiteX2" fmla="*/ 12222342 w 12244168"/>
              <a:gd name="connsiteY2" fmla="*/ 6222920 h 6222920"/>
              <a:gd name="connsiteX3" fmla="*/ 30342 w 12244168"/>
              <a:gd name="connsiteY3" fmla="*/ 6222920 h 6222920"/>
              <a:gd name="connsiteX4" fmla="*/ 0 w 12244168"/>
              <a:gd name="connsiteY4" fmla="*/ 3385634 h 6222920"/>
              <a:gd name="connsiteX0" fmla="*/ 0 w 12283925"/>
              <a:gd name="connsiteY0" fmla="*/ 3396977 h 6214385"/>
              <a:gd name="connsiteX1" fmla="*/ 12283925 w 12283925"/>
              <a:gd name="connsiteY1" fmla="*/ 3296718 h 6214385"/>
              <a:gd name="connsiteX2" fmla="*/ 12262099 w 12283925"/>
              <a:gd name="connsiteY2" fmla="*/ 6214385 h 6214385"/>
              <a:gd name="connsiteX3" fmla="*/ 70099 w 12283925"/>
              <a:gd name="connsiteY3" fmla="*/ 6214385 h 6214385"/>
              <a:gd name="connsiteX4" fmla="*/ 0 w 12283925"/>
              <a:gd name="connsiteY4" fmla="*/ 3396977 h 6214385"/>
              <a:gd name="connsiteX0" fmla="*/ 0 w 12283925"/>
              <a:gd name="connsiteY0" fmla="*/ 3396977 h 6214385"/>
              <a:gd name="connsiteX1" fmla="*/ 12283925 w 12283925"/>
              <a:gd name="connsiteY1" fmla="*/ 3296718 h 6214385"/>
              <a:gd name="connsiteX2" fmla="*/ 12262099 w 12283925"/>
              <a:gd name="connsiteY2" fmla="*/ 6214385 h 6214385"/>
              <a:gd name="connsiteX3" fmla="*/ 10464 w 12283925"/>
              <a:gd name="connsiteY3" fmla="*/ 6214385 h 6214385"/>
              <a:gd name="connsiteX4" fmla="*/ 0 w 12283925"/>
              <a:gd name="connsiteY4" fmla="*/ 3396977 h 6214385"/>
              <a:gd name="connsiteX0" fmla="*/ 0 w 12283925"/>
              <a:gd name="connsiteY0" fmla="*/ 3410361 h 6227769"/>
              <a:gd name="connsiteX1" fmla="*/ 12283925 w 12283925"/>
              <a:gd name="connsiteY1" fmla="*/ 3310102 h 6227769"/>
              <a:gd name="connsiteX2" fmla="*/ 12262099 w 12283925"/>
              <a:gd name="connsiteY2" fmla="*/ 6227769 h 6227769"/>
              <a:gd name="connsiteX3" fmla="*/ 10464 w 12283925"/>
              <a:gd name="connsiteY3" fmla="*/ 6227769 h 6227769"/>
              <a:gd name="connsiteX4" fmla="*/ 0 w 12283925"/>
              <a:gd name="connsiteY4" fmla="*/ 3410361 h 6227769"/>
              <a:gd name="connsiteX0" fmla="*/ 0 w 12283925"/>
              <a:gd name="connsiteY0" fmla="*/ 3455894 h 6193789"/>
              <a:gd name="connsiteX1" fmla="*/ 12283925 w 12283925"/>
              <a:gd name="connsiteY1" fmla="*/ 3276122 h 6193789"/>
              <a:gd name="connsiteX2" fmla="*/ 12262099 w 12283925"/>
              <a:gd name="connsiteY2" fmla="*/ 6193789 h 6193789"/>
              <a:gd name="connsiteX3" fmla="*/ 10464 w 12283925"/>
              <a:gd name="connsiteY3" fmla="*/ 6193789 h 6193789"/>
              <a:gd name="connsiteX4" fmla="*/ 0 w 12283925"/>
              <a:gd name="connsiteY4" fmla="*/ 3455894 h 6193789"/>
              <a:gd name="connsiteX0" fmla="*/ 0 w 12283925"/>
              <a:gd name="connsiteY0" fmla="*/ 3462529 h 6200424"/>
              <a:gd name="connsiteX1" fmla="*/ 12283925 w 12283925"/>
              <a:gd name="connsiteY1" fmla="*/ 3282757 h 6200424"/>
              <a:gd name="connsiteX2" fmla="*/ 12262099 w 12283925"/>
              <a:gd name="connsiteY2" fmla="*/ 6200424 h 6200424"/>
              <a:gd name="connsiteX3" fmla="*/ 10464 w 12283925"/>
              <a:gd name="connsiteY3" fmla="*/ 6200424 h 6200424"/>
              <a:gd name="connsiteX4" fmla="*/ 0 w 12283925"/>
              <a:gd name="connsiteY4" fmla="*/ 3462529 h 6200424"/>
              <a:gd name="connsiteX0" fmla="*/ 49171 w 12333096"/>
              <a:gd name="connsiteY0" fmla="*/ 3462529 h 6200424"/>
              <a:gd name="connsiteX1" fmla="*/ 12333096 w 12333096"/>
              <a:gd name="connsiteY1" fmla="*/ 3282757 h 6200424"/>
              <a:gd name="connsiteX2" fmla="*/ 12311270 w 12333096"/>
              <a:gd name="connsiteY2" fmla="*/ 6200424 h 6200424"/>
              <a:gd name="connsiteX3" fmla="*/ 0 w 12333096"/>
              <a:gd name="connsiteY3" fmla="*/ 6200424 h 6200424"/>
              <a:gd name="connsiteX4" fmla="*/ 49171 w 12333096"/>
              <a:gd name="connsiteY4" fmla="*/ 3462529 h 6200424"/>
              <a:gd name="connsiteX0" fmla="*/ 88927 w 12333096"/>
              <a:gd name="connsiteY0" fmla="*/ 3451117 h 6208890"/>
              <a:gd name="connsiteX1" fmla="*/ 12333096 w 12333096"/>
              <a:gd name="connsiteY1" fmla="*/ 3291223 h 6208890"/>
              <a:gd name="connsiteX2" fmla="*/ 12311270 w 12333096"/>
              <a:gd name="connsiteY2" fmla="*/ 6208890 h 6208890"/>
              <a:gd name="connsiteX3" fmla="*/ 0 w 12333096"/>
              <a:gd name="connsiteY3" fmla="*/ 6208890 h 6208890"/>
              <a:gd name="connsiteX4" fmla="*/ 88927 w 12333096"/>
              <a:gd name="connsiteY4" fmla="*/ 3451117 h 6208890"/>
              <a:gd name="connsiteX0" fmla="*/ 9414 w 12253583"/>
              <a:gd name="connsiteY0" fmla="*/ 3451117 h 6228768"/>
              <a:gd name="connsiteX1" fmla="*/ 12253583 w 12253583"/>
              <a:gd name="connsiteY1" fmla="*/ 3291223 h 6228768"/>
              <a:gd name="connsiteX2" fmla="*/ 12231757 w 12253583"/>
              <a:gd name="connsiteY2" fmla="*/ 6208890 h 6228768"/>
              <a:gd name="connsiteX3" fmla="*/ 0 w 12253583"/>
              <a:gd name="connsiteY3" fmla="*/ 6228768 h 6228768"/>
              <a:gd name="connsiteX4" fmla="*/ 9414 w 12253583"/>
              <a:gd name="connsiteY4" fmla="*/ 3451117 h 6228768"/>
              <a:gd name="connsiteX0" fmla="*/ 9414 w 12253583"/>
              <a:gd name="connsiteY0" fmla="*/ 3464935 h 6242586"/>
              <a:gd name="connsiteX1" fmla="*/ 12253583 w 12253583"/>
              <a:gd name="connsiteY1" fmla="*/ 3305041 h 6242586"/>
              <a:gd name="connsiteX2" fmla="*/ 12231757 w 12253583"/>
              <a:gd name="connsiteY2" fmla="*/ 6222708 h 6242586"/>
              <a:gd name="connsiteX3" fmla="*/ 0 w 12253583"/>
              <a:gd name="connsiteY3" fmla="*/ 6242586 h 6242586"/>
              <a:gd name="connsiteX4" fmla="*/ 9414 w 12253583"/>
              <a:gd name="connsiteY4" fmla="*/ 3464935 h 6242586"/>
              <a:gd name="connsiteX0" fmla="*/ 0 w 12261102"/>
              <a:gd name="connsiteY0" fmla="*/ 3484431 h 6228216"/>
              <a:gd name="connsiteX1" fmla="*/ 12261102 w 12261102"/>
              <a:gd name="connsiteY1" fmla="*/ 3290671 h 6228216"/>
              <a:gd name="connsiteX2" fmla="*/ 12239276 w 12261102"/>
              <a:gd name="connsiteY2" fmla="*/ 6208338 h 6228216"/>
              <a:gd name="connsiteX3" fmla="*/ 7519 w 12261102"/>
              <a:gd name="connsiteY3" fmla="*/ 6228216 h 6228216"/>
              <a:gd name="connsiteX4" fmla="*/ 0 w 12261102"/>
              <a:gd name="connsiteY4" fmla="*/ 3484431 h 6228216"/>
              <a:gd name="connsiteX0" fmla="*/ 3259 w 12264361"/>
              <a:gd name="connsiteY0" fmla="*/ 3484431 h 6208387"/>
              <a:gd name="connsiteX1" fmla="*/ 12264361 w 12264361"/>
              <a:gd name="connsiteY1" fmla="*/ 3290671 h 6208387"/>
              <a:gd name="connsiteX2" fmla="*/ 12242535 w 12264361"/>
              <a:gd name="connsiteY2" fmla="*/ 6208338 h 6208387"/>
              <a:gd name="connsiteX3" fmla="*/ 504 w 12264361"/>
              <a:gd name="connsiteY3" fmla="*/ 5560395 h 6208387"/>
              <a:gd name="connsiteX4" fmla="*/ 3259 w 12264361"/>
              <a:gd name="connsiteY4" fmla="*/ 3484431 h 6208387"/>
              <a:gd name="connsiteX0" fmla="*/ 3259 w 12264361"/>
              <a:gd name="connsiteY0" fmla="*/ 3484431 h 5560395"/>
              <a:gd name="connsiteX1" fmla="*/ 12264361 w 12264361"/>
              <a:gd name="connsiteY1" fmla="*/ 3290671 h 5560395"/>
              <a:gd name="connsiteX2" fmla="*/ 12263083 w 12264361"/>
              <a:gd name="connsiteY2" fmla="*/ 5550792 h 5560395"/>
              <a:gd name="connsiteX3" fmla="*/ 504 w 12264361"/>
              <a:gd name="connsiteY3" fmla="*/ 5560395 h 5560395"/>
              <a:gd name="connsiteX4" fmla="*/ 3259 w 12264361"/>
              <a:gd name="connsiteY4" fmla="*/ 3484431 h 5560395"/>
              <a:gd name="connsiteX0" fmla="*/ 3259 w 12264361"/>
              <a:gd name="connsiteY0" fmla="*/ 3471901 h 5547865"/>
              <a:gd name="connsiteX1" fmla="*/ 12264361 w 12264361"/>
              <a:gd name="connsiteY1" fmla="*/ 3278141 h 5547865"/>
              <a:gd name="connsiteX2" fmla="*/ 12263083 w 12264361"/>
              <a:gd name="connsiteY2" fmla="*/ 5538262 h 5547865"/>
              <a:gd name="connsiteX3" fmla="*/ 504 w 12264361"/>
              <a:gd name="connsiteY3" fmla="*/ 5547865 h 5547865"/>
              <a:gd name="connsiteX4" fmla="*/ 3259 w 12264361"/>
              <a:gd name="connsiteY4" fmla="*/ 3471901 h 5547865"/>
              <a:gd name="connsiteX0" fmla="*/ 3259 w 12264361"/>
              <a:gd name="connsiteY0" fmla="*/ 3487569 h 5563533"/>
              <a:gd name="connsiteX1" fmla="*/ 12264361 w 12264361"/>
              <a:gd name="connsiteY1" fmla="*/ 3293809 h 5563533"/>
              <a:gd name="connsiteX2" fmla="*/ 12263083 w 12264361"/>
              <a:gd name="connsiteY2" fmla="*/ 5553930 h 5563533"/>
              <a:gd name="connsiteX3" fmla="*/ 504 w 12264361"/>
              <a:gd name="connsiteY3" fmla="*/ 5563533 h 5563533"/>
              <a:gd name="connsiteX4" fmla="*/ 3259 w 12264361"/>
              <a:gd name="connsiteY4" fmla="*/ 3487569 h 5563533"/>
              <a:gd name="connsiteX0" fmla="*/ 3259 w 12264361"/>
              <a:gd name="connsiteY0" fmla="*/ 3506929 h 5582893"/>
              <a:gd name="connsiteX1" fmla="*/ 12264361 w 12264361"/>
              <a:gd name="connsiteY1" fmla="*/ 3313169 h 5582893"/>
              <a:gd name="connsiteX2" fmla="*/ 12263083 w 12264361"/>
              <a:gd name="connsiteY2" fmla="*/ 5573290 h 5582893"/>
              <a:gd name="connsiteX3" fmla="*/ 504 w 12264361"/>
              <a:gd name="connsiteY3" fmla="*/ 5582893 h 5582893"/>
              <a:gd name="connsiteX4" fmla="*/ 3259 w 12264361"/>
              <a:gd name="connsiteY4" fmla="*/ 3506929 h 5582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4361" h="5582893">
                <a:moveTo>
                  <a:pt x="3259" y="3506929"/>
                </a:moveTo>
                <a:cubicBezTo>
                  <a:pt x="1499648" y="-217636"/>
                  <a:pt x="8880514" y="-1954122"/>
                  <a:pt x="12264361" y="3313169"/>
                </a:cubicBezTo>
                <a:lnTo>
                  <a:pt x="12263083" y="5573290"/>
                </a:lnTo>
                <a:lnTo>
                  <a:pt x="504" y="5582893"/>
                </a:lnTo>
                <a:cubicBezTo>
                  <a:pt x="-2002" y="4668298"/>
                  <a:pt x="5765" y="4421524"/>
                  <a:pt x="3259" y="3506929"/>
                </a:cubicBezTo>
                <a:close/>
              </a:path>
            </a:pathLst>
          </a:custGeom>
        </p:spPr>
        <p:txBody>
          <a:bodyPr/>
          <a:lstStyle>
            <a:lvl1pPr>
              <a:defRPr sz="2400">
                <a:solidFill>
                  <a:schemeClr val="bg1"/>
                </a:solidFill>
              </a:defRPr>
            </a:lvl1pPr>
          </a:lstStyle>
          <a:p>
            <a:r>
              <a:rPr lang="en-US" dirty="0"/>
              <a:t>				</a:t>
            </a:r>
          </a:p>
          <a:p>
            <a:endParaRPr lang="en-US" dirty="0"/>
          </a:p>
          <a:p>
            <a:endParaRPr lang="en-US" dirty="0"/>
          </a:p>
          <a:p>
            <a:endParaRPr lang="en-US" dirty="0"/>
          </a:p>
          <a:p>
            <a:r>
              <a:rPr lang="en-US" dirty="0"/>
              <a:t>			Click to add picture</a:t>
            </a: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13" name="Picture 12">
            <a:extLst>
              <a:ext uri="{FF2B5EF4-FFF2-40B4-BE49-F238E27FC236}">
                <a16:creationId xmlns:a16="http://schemas.microsoft.com/office/drawing/2014/main" xmlns="" id="{D87DC045-CB90-8A43-B0B8-F34ABE17CE39}"/>
              </a:ext>
            </a:extLst>
          </p:cNvPr>
          <p:cNvPicPr>
            <a:picLocks noChangeAspect="1"/>
          </p:cNvPicPr>
          <p:nvPr userDrawn="1"/>
        </p:nvPicPr>
        <p:blipFill>
          <a:blip r:embed="rId3"/>
          <a:stretch>
            <a:fillRect/>
          </a:stretch>
        </p:blipFill>
        <p:spPr>
          <a:xfrm>
            <a:off x="0" y="649476"/>
            <a:ext cx="12192000" cy="5559047"/>
          </a:xfrm>
          <a:prstGeom prst="rect">
            <a:avLst/>
          </a:prstGeom>
        </p:spPr>
      </p:pic>
      <p:sp>
        <p:nvSpPr>
          <p:cNvPr id="1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4102216003"/>
      </p:ext>
    </p:extLst>
  </p:cSld>
  <p:clrMapOvr>
    <a:masterClrMapping/>
  </p:clrMapOvr>
  <p:extLst mod="1">
    <p:ext uri="{DCECCB84-F9BA-43D5-87BE-67443E8EF086}">
      <p15:sldGuideLst xmlns:p15="http://schemas.microsoft.com/office/powerpoint/2012/main">
        <p15:guide id="1" orient="horz" pos="2496">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ound Photo Frame #4">
    <p:spTree>
      <p:nvGrpSpPr>
        <p:cNvPr id="1" name=""/>
        <p:cNvGrpSpPr/>
        <p:nvPr/>
      </p:nvGrpSpPr>
      <p:grpSpPr>
        <a:xfrm>
          <a:off x="0" y="0"/>
          <a:ext cx="0" cy="0"/>
          <a:chOff x="0" y="0"/>
          <a:chExt cx="0" cy="0"/>
        </a:xfrm>
      </p:grpSpPr>
      <p:sp>
        <p:nvSpPr>
          <p:cNvPr id="24" name="Rectangle 23"/>
          <p:cNvSpPr/>
          <p:nvPr userDrawn="1"/>
        </p:nvSpPr>
        <p:spPr>
          <a:xfrm>
            <a:off x="0" y="0"/>
            <a:ext cx="12198058" cy="6195080"/>
          </a:xfrm>
          <a:prstGeom prst="rect">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 name="Picture Placeholder 5"/>
          <p:cNvSpPr>
            <a:spLocks noGrp="1"/>
          </p:cNvSpPr>
          <p:nvPr>
            <p:ph type="pic" sz="quarter" idx="16" hasCustomPrompt="1"/>
          </p:nvPr>
        </p:nvSpPr>
        <p:spPr>
          <a:xfrm>
            <a:off x="-66303" y="627164"/>
            <a:ext cx="12264361" cy="55828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3938954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938954 h 6858000"/>
              <a:gd name="connsiteX0" fmla="*/ 0 w 12192000"/>
              <a:gd name="connsiteY0" fmla="*/ 70339 h 2989385"/>
              <a:gd name="connsiteX1" fmla="*/ 12192000 w 12192000"/>
              <a:gd name="connsiteY1" fmla="*/ 0 h 2989385"/>
              <a:gd name="connsiteX2" fmla="*/ 12192000 w 12192000"/>
              <a:gd name="connsiteY2" fmla="*/ 2989385 h 2989385"/>
              <a:gd name="connsiteX3" fmla="*/ 0 w 12192000"/>
              <a:gd name="connsiteY3" fmla="*/ 2989385 h 2989385"/>
              <a:gd name="connsiteX4" fmla="*/ 0 w 12192000"/>
              <a:gd name="connsiteY4" fmla="*/ 70339 h 2989385"/>
              <a:gd name="connsiteX0" fmla="*/ 0 w 12192000"/>
              <a:gd name="connsiteY0" fmla="*/ 2610410 h 5529456"/>
              <a:gd name="connsiteX1" fmla="*/ 12192000 w 12192000"/>
              <a:gd name="connsiteY1" fmla="*/ 2540071 h 5529456"/>
              <a:gd name="connsiteX2" fmla="*/ 12192000 w 12192000"/>
              <a:gd name="connsiteY2" fmla="*/ 5529456 h 5529456"/>
              <a:gd name="connsiteX3" fmla="*/ 0 w 12192000"/>
              <a:gd name="connsiteY3" fmla="*/ 5529456 h 5529456"/>
              <a:gd name="connsiteX4" fmla="*/ 0 w 12192000"/>
              <a:gd name="connsiteY4" fmla="*/ 2610410 h 5529456"/>
              <a:gd name="connsiteX0" fmla="*/ 0 w 12192000"/>
              <a:gd name="connsiteY0" fmla="*/ 3292440 h 6211486"/>
              <a:gd name="connsiteX1" fmla="*/ 12192000 w 12192000"/>
              <a:gd name="connsiteY1" fmla="*/ 3222101 h 6211486"/>
              <a:gd name="connsiteX2" fmla="*/ 12192000 w 12192000"/>
              <a:gd name="connsiteY2" fmla="*/ 6211486 h 6211486"/>
              <a:gd name="connsiteX3" fmla="*/ 0 w 12192000"/>
              <a:gd name="connsiteY3" fmla="*/ 6211486 h 6211486"/>
              <a:gd name="connsiteX4" fmla="*/ 0 w 12192000"/>
              <a:gd name="connsiteY4" fmla="*/ 3292440 h 6211486"/>
              <a:gd name="connsiteX0" fmla="*/ 0 w 12192000"/>
              <a:gd name="connsiteY0" fmla="*/ 3222403 h 6141449"/>
              <a:gd name="connsiteX1" fmla="*/ 12192000 w 12192000"/>
              <a:gd name="connsiteY1" fmla="*/ 3152064 h 6141449"/>
              <a:gd name="connsiteX2" fmla="*/ 12192000 w 12192000"/>
              <a:gd name="connsiteY2" fmla="*/ 6141449 h 6141449"/>
              <a:gd name="connsiteX3" fmla="*/ 0 w 12192000"/>
              <a:gd name="connsiteY3" fmla="*/ 6141449 h 6141449"/>
              <a:gd name="connsiteX4" fmla="*/ 0 w 12192000"/>
              <a:gd name="connsiteY4" fmla="*/ 3222403 h 6141449"/>
              <a:gd name="connsiteX0" fmla="*/ 0 w 12192000"/>
              <a:gd name="connsiteY0" fmla="*/ 3286773 h 6205819"/>
              <a:gd name="connsiteX1" fmla="*/ 12192000 w 12192000"/>
              <a:gd name="connsiteY1" fmla="*/ 3216434 h 6205819"/>
              <a:gd name="connsiteX2" fmla="*/ 12192000 w 12192000"/>
              <a:gd name="connsiteY2" fmla="*/ 6205819 h 6205819"/>
              <a:gd name="connsiteX3" fmla="*/ 0 w 12192000"/>
              <a:gd name="connsiteY3" fmla="*/ 6205819 h 6205819"/>
              <a:gd name="connsiteX4" fmla="*/ 0 w 12192000"/>
              <a:gd name="connsiteY4" fmla="*/ 3286773 h 6205819"/>
              <a:gd name="connsiteX0" fmla="*/ 23446 w 12192000"/>
              <a:gd name="connsiteY0" fmla="*/ 3359603 h 6161419"/>
              <a:gd name="connsiteX1" fmla="*/ 12192000 w 12192000"/>
              <a:gd name="connsiteY1" fmla="*/ 3172034 h 6161419"/>
              <a:gd name="connsiteX2" fmla="*/ 12192000 w 12192000"/>
              <a:gd name="connsiteY2" fmla="*/ 6161419 h 6161419"/>
              <a:gd name="connsiteX3" fmla="*/ 0 w 12192000"/>
              <a:gd name="connsiteY3" fmla="*/ 6161419 h 6161419"/>
              <a:gd name="connsiteX4" fmla="*/ 23446 w 12192000"/>
              <a:gd name="connsiteY4" fmla="*/ 3359603 h 6161419"/>
              <a:gd name="connsiteX0" fmla="*/ 23446 w 12192000"/>
              <a:gd name="connsiteY0" fmla="*/ 3445954 h 6247770"/>
              <a:gd name="connsiteX1" fmla="*/ 12192000 w 12192000"/>
              <a:gd name="connsiteY1" fmla="*/ 3258385 h 6247770"/>
              <a:gd name="connsiteX2" fmla="*/ 12192000 w 12192000"/>
              <a:gd name="connsiteY2" fmla="*/ 6247770 h 6247770"/>
              <a:gd name="connsiteX3" fmla="*/ 0 w 12192000"/>
              <a:gd name="connsiteY3" fmla="*/ 6247770 h 6247770"/>
              <a:gd name="connsiteX4" fmla="*/ 23446 w 12192000"/>
              <a:gd name="connsiteY4" fmla="*/ 3445954 h 6247770"/>
              <a:gd name="connsiteX0" fmla="*/ 23446 w 12192000"/>
              <a:gd name="connsiteY0" fmla="*/ 3453518 h 6255334"/>
              <a:gd name="connsiteX1" fmla="*/ 12192000 w 12192000"/>
              <a:gd name="connsiteY1" fmla="*/ 3265949 h 6255334"/>
              <a:gd name="connsiteX2" fmla="*/ 12192000 w 12192000"/>
              <a:gd name="connsiteY2" fmla="*/ 6255334 h 6255334"/>
              <a:gd name="connsiteX3" fmla="*/ 0 w 12192000"/>
              <a:gd name="connsiteY3" fmla="*/ 6255334 h 6255334"/>
              <a:gd name="connsiteX4" fmla="*/ 23446 w 12192000"/>
              <a:gd name="connsiteY4" fmla="*/ 3453518 h 6255334"/>
              <a:gd name="connsiteX0" fmla="*/ 23446 w 12192000"/>
              <a:gd name="connsiteY0" fmla="*/ 3436846 h 6238662"/>
              <a:gd name="connsiteX1" fmla="*/ 12192000 w 12192000"/>
              <a:gd name="connsiteY1" fmla="*/ 3249277 h 6238662"/>
              <a:gd name="connsiteX2" fmla="*/ 12192000 w 12192000"/>
              <a:gd name="connsiteY2" fmla="*/ 6238662 h 6238662"/>
              <a:gd name="connsiteX3" fmla="*/ 0 w 12192000"/>
              <a:gd name="connsiteY3" fmla="*/ 6238662 h 6238662"/>
              <a:gd name="connsiteX4" fmla="*/ 23446 w 12192000"/>
              <a:gd name="connsiteY4" fmla="*/ 3436846 h 6238662"/>
              <a:gd name="connsiteX0" fmla="*/ 0 w 12222342"/>
              <a:gd name="connsiteY0" fmla="*/ 3436846 h 6238662"/>
              <a:gd name="connsiteX1" fmla="*/ 12222342 w 12222342"/>
              <a:gd name="connsiteY1" fmla="*/ 3249277 h 6238662"/>
              <a:gd name="connsiteX2" fmla="*/ 12222342 w 12222342"/>
              <a:gd name="connsiteY2" fmla="*/ 6238662 h 6238662"/>
              <a:gd name="connsiteX3" fmla="*/ 30342 w 12222342"/>
              <a:gd name="connsiteY3" fmla="*/ 6238662 h 6238662"/>
              <a:gd name="connsiteX4" fmla="*/ 0 w 12222342"/>
              <a:gd name="connsiteY4" fmla="*/ 3436846 h 6238662"/>
              <a:gd name="connsiteX0" fmla="*/ 0 w 12222342"/>
              <a:gd name="connsiteY0" fmla="*/ 3481166 h 6211265"/>
              <a:gd name="connsiteX1" fmla="*/ 12222342 w 12222342"/>
              <a:gd name="connsiteY1" fmla="*/ 3221880 h 6211265"/>
              <a:gd name="connsiteX2" fmla="*/ 12222342 w 12222342"/>
              <a:gd name="connsiteY2" fmla="*/ 6211265 h 6211265"/>
              <a:gd name="connsiteX3" fmla="*/ 30342 w 12222342"/>
              <a:gd name="connsiteY3" fmla="*/ 6211265 h 6211265"/>
              <a:gd name="connsiteX4" fmla="*/ 0 w 12222342"/>
              <a:gd name="connsiteY4" fmla="*/ 3481166 h 6211265"/>
              <a:gd name="connsiteX0" fmla="*/ 0 w 12222342"/>
              <a:gd name="connsiteY0" fmla="*/ 3558866 h 6288965"/>
              <a:gd name="connsiteX1" fmla="*/ 12222342 w 12222342"/>
              <a:gd name="connsiteY1" fmla="*/ 3299580 h 6288965"/>
              <a:gd name="connsiteX2" fmla="*/ 12222342 w 12222342"/>
              <a:gd name="connsiteY2" fmla="*/ 6288965 h 6288965"/>
              <a:gd name="connsiteX3" fmla="*/ 30342 w 12222342"/>
              <a:gd name="connsiteY3" fmla="*/ 6288965 h 6288965"/>
              <a:gd name="connsiteX4" fmla="*/ 0 w 12222342"/>
              <a:gd name="connsiteY4" fmla="*/ 3558866 h 6288965"/>
              <a:gd name="connsiteX0" fmla="*/ 0 w 12222342"/>
              <a:gd name="connsiteY0" fmla="*/ 3513651 h 6243750"/>
              <a:gd name="connsiteX1" fmla="*/ 12222342 w 12222342"/>
              <a:gd name="connsiteY1" fmla="*/ 3254365 h 6243750"/>
              <a:gd name="connsiteX2" fmla="*/ 12222342 w 12222342"/>
              <a:gd name="connsiteY2" fmla="*/ 6243750 h 6243750"/>
              <a:gd name="connsiteX3" fmla="*/ 30342 w 12222342"/>
              <a:gd name="connsiteY3" fmla="*/ 6243750 h 6243750"/>
              <a:gd name="connsiteX4" fmla="*/ 0 w 12222342"/>
              <a:gd name="connsiteY4" fmla="*/ 3513651 h 6243750"/>
              <a:gd name="connsiteX0" fmla="*/ 0 w 12222342"/>
              <a:gd name="connsiteY0" fmla="*/ 3470335 h 6200434"/>
              <a:gd name="connsiteX1" fmla="*/ 12204412 w 12222342"/>
              <a:gd name="connsiteY1" fmla="*/ 3282767 h 6200434"/>
              <a:gd name="connsiteX2" fmla="*/ 12222342 w 12222342"/>
              <a:gd name="connsiteY2" fmla="*/ 6200434 h 6200434"/>
              <a:gd name="connsiteX3" fmla="*/ 30342 w 12222342"/>
              <a:gd name="connsiteY3" fmla="*/ 6200434 h 6200434"/>
              <a:gd name="connsiteX4" fmla="*/ 0 w 12222342"/>
              <a:gd name="connsiteY4" fmla="*/ 3470335 h 6200434"/>
              <a:gd name="connsiteX0" fmla="*/ 0 w 12222342"/>
              <a:gd name="connsiteY0" fmla="*/ 3432889 h 6162988"/>
              <a:gd name="connsiteX1" fmla="*/ 12204412 w 12222342"/>
              <a:gd name="connsiteY1" fmla="*/ 3245321 h 6162988"/>
              <a:gd name="connsiteX2" fmla="*/ 12222342 w 12222342"/>
              <a:gd name="connsiteY2" fmla="*/ 6162988 h 6162988"/>
              <a:gd name="connsiteX3" fmla="*/ 30342 w 12222342"/>
              <a:gd name="connsiteY3" fmla="*/ 6162988 h 6162988"/>
              <a:gd name="connsiteX4" fmla="*/ 0 w 12222342"/>
              <a:gd name="connsiteY4" fmla="*/ 3432889 h 6162988"/>
              <a:gd name="connsiteX0" fmla="*/ 0 w 12222342"/>
              <a:gd name="connsiteY0" fmla="*/ 3467420 h 6197519"/>
              <a:gd name="connsiteX1" fmla="*/ 12204412 w 12222342"/>
              <a:gd name="connsiteY1" fmla="*/ 3279852 h 6197519"/>
              <a:gd name="connsiteX2" fmla="*/ 12222342 w 12222342"/>
              <a:gd name="connsiteY2" fmla="*/ 6197519 h 6197519"/>
              <a:gd name="connsiteX3" fmla="*/ 30342 w 12222342"/>
              <a:gd name="connsiteY3" fmla="*/ 6197519 h 6197519"/>
              <a:gd name="connsiteX4" fmla="*/ 0 w 12222342"/>
              <a:gd name="connsiteY4" fmla="*/ 3467420 h 6197519"/>
              <a:gd name="connsiteX0" fmla="*/ 0 w 12222342"/>
              <a:gd name="connsiteY0" fmla="*/ 3510217 h 6168598"/>
              <a:gd name="connsiteX1" fmla="*/ 12204412 w 12222342"/>
              <a:gd name="connsiteY1" fmla="*/ 3250931 h 6168598"/>
              <a:gd name="connsiteX2" fmla="*/ 12222342 w 12222342"/>
              <a:gd name="connsiteY2" fmla="*/ 6168598 h 6168598"/>
              <a:gd name="connsiteX3" fmla="*/ 30342 w 12222342"/>
              <a:gd name="connsiteY3" fmla="*/ 6168598 h 6168598"/>
              <a:gd name="connsiteX4" fmla="*/ 0 w 12222342"/>
              <a:gd name="connsiteY4" fmla="*/ 3510217 h 6168598"/>
              <a:gd name="connsiteX0" fmla="*/ 0 w 12222342"/>
              <a:gd name="connsiteY0" fmla="*/ 3538947 h 6197328"/>
              <a:gd name="connsiteX1" fmla="*/ 12204412 w 12222342"/>
              <a:gd name="connsiteY1" fmla="*/ 3279661 h 6197328"/>
              <a:gd name="connsiteX2" fmla="*/ 12222342 w 12222342"/>
              <a:gd name="connsiteY2" fmla="*/ 6197328 h 6197328"/>
              <a:gd name="connsiteX3" fmla="*/ 30342 w 12222342"/>
              <a:gd name="connsiteY3" fmla="*/ 6197328 h 6197328"/>
              <a:gd name="connsiteX4" fmla="*/ 0 w 12222342"/>
              <a:gd name="connsiteY4" fmla="*/ 3538947 h 6197328"/>
              <a:gd name="connsiteX0" fmla="*/ 0 w 12222342"/>
              <a:gd name="connsiteY0" fmla="*/ 3524036 h 6182417"/>
              <a:gd name="connsiteX1" fmla="*/ 12204412 w 12222342"/>
              <a:gd name="connsiteY1" fmla="*/ 3264750 h 6182417"/>
              <a:gd name="connsiteX2" fmla="*/ 12222342 w 12222342"/>
              <a:gd name="connsiteY2" fmla="*/ 6182417 h 6182417"/>
              <a:gd name="connsiteX3" fmla="*/ 30342 w 12222342"/>
              <a:gd name="connsiteY3" fmla="*/ 6182417 h 6182417"/>
              <a:gd name="connsiteX4" fmla="*/ 0 w 12222342"/>
              <a:gd name="connsiteY4" fmla="*/ 3524036 h 6182417"/>
              <a:gd name="connsiteX0" fmla="*/ 0 w 12222342"/>
              <a:gd name="connsiteY0" fmla="*/ 3532300 h 6190681"/>
              <a:gd name="connsiteX1" fmla="*/ 12204412 w 12222342"/>
              <a:gd name="connsiteY1" fmla="*/ 3273014 h 6190681"/>
              <a:gd name="connsiteX2" fmla="*/ 12222342 w 12222342"/>
              <a:gd name="connsiteY2" fmla="*/ 6190681 h 6190681"/>
              <a:gd name="connsiteX3" fmla="*/ 30342 w 12222342"/>
              <a:gd name="connsiteY3" fmla="*/ 6190681 h 6190681"/>
              <a:gd name="connsiteX4" fmla="*/ 0 w 12222342"/>
              <a:gd name="connsiteY4" fmla="*/ 3532300 h 6190681"/>
              <a:gd name="connsiteX0" fmla="*/ 0 w 12222342"/>
              <a:gd name="connsiteY0" fmla="*/ 3557993 h 6216374"/>
              <a:gd name="connsiteX1" fmla="*/ 12204412 w 12222342"/>
              <a:gd name="connsiteY1" fmla="*/ 3298707 h 6216374"/>
              <a:gd name="connsiteX2" fmla="*/ 12222342 w 12222342"/>
              <a:gd name="connsiteY2" fmla="*/ 6216374 h 6216374"/>
              <a:gd name="connsiteX3" fmla="*/ 30342 w 12222342"/>
              <a:gd name="connsiteY3" fmla="*/ 6216374 h 6216374"/>
              <a:gd name="connsiteX4" fmla="*/ 0 w 12222342"/>
              <a:gd name="connsiteY4" fmla="*/ 3557993 h 6216374"/>
              <a:gd name="connsiteX0" fmla="*/ 0 w 12222342"/>
              <a:gd name="connsiteY0" fmla="*/ 3476454 h 6273983"/>
              <a:gd name="connsiteX1" fmla="*/ 12204412 w 12222342"/>
              <a:gd name="connsiteY1" fmla="*/ 3356316 h 6273983"/>
              <a:gd name="connsiteX2" fmla="*/ 12222342 w 12222342"/>
              <a:gd name="connsiteY2" fmla="*/ 6273983 h 6273983"/>
              <a:gd name="connsiteX3" fmla="*/ 30342 w 12222342"/>
              <a:gd name="connsiteY3" fmla="*/ 6273983 h 6273983"/>
              <a:gd name="connsiteX4" fmla="*/ 0 w 12222342"/>
              <a:gd name="connsiteY4" fmla="*/ 3476454 h 6273983"/>
              <a:gd name="connsiteX0" fmla="*/ 0 w 12222342"/>
              <a:gd name="connsiteY0" fmla="*/ 3430523 h 6307565"/>
              <a:gd name="connsiteX1" fmla="*/ 12204412 w 12222342"/>
              <a:gd name="connsiteY1" fmla="*/ 3389898 h 6307565"/>
              <a:gd name="connsiteX2" fmla="*/ 12222342 w 12222342"/>
              <a:gd name="connsiteY2" fmla="*/ 6307565 h 6307565"/>
              <a:gd name="connsiteX3" fmla="*/ 30342 w 12222342"/>
              <a:gd name="connsiteY3" fmla="*/ 6307565 h 6307565"/>
              <a:gd name="connsiteX4" fmla="*/ 0 w 12222342"/>
              <a:gd name="connsiteY4" fmla="*/ 3430523 h 6307565"/>
              <a:gd name="connsiteX0" fmla="*/ 0 w 12222342"/>
              <a:gd name="connsiteY0" fmla="*/ 3450501 h 6327543"/>
              <a:gd name="connsiteX1" fmla="*/ 12204412 w 12222342"/>
              <a:gd name="connsiteY1" fmla="*/ 3409876 h 6327543"/>
              <a:gd name="connsiteX2" fmla="*/ 12222342 w 12222342"/>
              <a:gd name="connsiteY2" fmla="*/ 6327543 h 6327543"/>
              <a:gd name="connsiteX3" fmla="*/ 30342 w 12222342"/>
              <a:gd name="connsiteY3" fmla="*/ 6327543 h 6327543"/>
              <a:gd name="connsiteX4" fmla="*/ 0 w 12222342"/>
              <a:gd name="connsiteY4" fmla="*/ 3450501 h 6327543"/>
              <a:gd name="connsiteX0" fmla="*/ 0 w 12222342"/>
              <a:gd name="connsiteY0" fmla="*/ 3385891 h 6262933"/>
              <a:gd name="connsiteX1" fmla="*/ 12204412 w 12222342"/>
              <a:gd name="connsiteY1" fmla="*/ 3345266 h 6262933"/>
              <a:gd name="connsiteX2" fmla="*/ 12222342 w 12222342"/>
              <a:gd name="connsiteY2" fmla="*/ 6262933 h 6262933"/>
              <a:gd name="connsiteX3" fmla="*/ 30342 w 12222342"/>
              <a:gd name="connsiteY3" fmla="*/ 6262933 h 6262933"/>
              <a:gd name="connsiteX4" fmla="*/ 0 w 12222342"/>
              <a:gd name="connsiteY4" fmla="*/ 3385891 h 6262933"/>
              <a:gd name="connsiteX0" fmla="*/ 0 w 12222342"/>
              <a:gd name="connsiteY0" fmla="*/ 3365741 h 6242783"/>
              <a:gd name="connsiteX1" fmla="*/ 12204412 w 12222342"/>
              <a:gd name="connsiteY1" fmla="*/ 3325116 h 6242783"/>
              <a:gd name="connsiteX2" fmla="*/ 12222342 w 12222342"/>
              <a:gd name="connsiteY2" fmla="*/ 6242783 h 6242783"/>
              <a:gd name="connsiteX3" fmla="*/ 30342 w 12222342"/>
              <a:gd name="connsiteY3" fmla="*/ 6242783 h 6242783"/>
              <a:gd name="connsiteX4" fmla="*/ 0 w 12222342"/>
              <a:gd name="connsiteY4" fmla="*/ 3365741 h 6242783"/>
              <a:gd name="connsiteX0" fmla="*/ 0 w 12222342"/>
              <a:gd name="connsiteY0" fmla="*/ 3345688 h 6222730"/>
              <a:gd name="connsiteX1" fmla="*/ 12204412 w 12222342"/>
              <a:gd name="connsiteY1" fmla="*/ 3305063 h 6222730"/>
              <a:gd name="connsiteX2" fmla="*/ 12222342 w 12222342"/>
              <a:gd name="connsiteY2" fmla="*/ 6222730 h 6222730"/>
              <a:gd name="connsiteX3" fmla="*/ 30342 w 12222342"/>
              <a:gd name="connsiteY3" fmla="*/ 6222730 h 6222730"/>
              <a:gd name="connsiteX4" fmla="*/ 0 w 12222342"/>
              <a:gd name="connsiteY4" fmla="*/ 3345688 h 6222730"/>
              <a:gd name="connsiteX0" fmla="*/ 0 w 12222342"/>
              <a:gd name="connsiteY0" fmla="*/ 3329497 h 6206539"/>
              <a:gd name="connsiteX1" fmla="*/ 12204412 w 12222342"/>
              <a:gd name="connsiteY1" fmla="*/ 3288872 h 6206539"/>
              <a:gd name="connsiteX2" fmla="*/ 12222342 w 12222342"/>
              <a:gd name="connsiteY2" fmla="*/ 6206539 h 6206539"/>
              <a:gd name="connsiteX3" fmla="*/ 30342 w 12222342"/>
              <a:gd name="connsiteY3" fmla="*/ 6206539 h 6206539"/>
              <a:gd name="connsiteX4" fmla="*/ 0 w 12222342"/>
              <a:gd name="connsiteY4" fmla="*/ 3329497 h 6206539"/>
              <a:gd name="connsiteX0" fmla="*/ 0 w 12222342"/>
              <a:gd name="connsiteY0" fmla="*/ 3329497 h 6206539"/>
              <a:gd name="connsiteX1" fmla="*/ 12204412 w 12222342"/>
              <a:gd name="connsiteY1" fmla="*/ 3288872 h 6206539"/>
              <a:gd name="connsiteX2" fmla="*/ 12222342 w 12222342"/>
              <a:gd name="connsiteY2" fmla="*/ 6206539 h 6206539"/>
              <a:gd name="connsiteX3" fmla="*/ 30342 w 12222342"/>
              <a:gd name="connsiteY3" fmla="*/ 6206539 h 6206539"/>
              <a:gd name="connsiteX4" fmla="*/ 0 w 12222342"/>
              <a:gd name="connsiteY4" fmla="*/ 3329497 h 6206539"/>
              <a:gd name="connsiteX0" fmla="*/ 0 w 12222342"/>
              <a:gd name="connsiteY0" fmla="*/ 3356314 h 6233356"/>
              <a:gd name="connsiteX1" fmla="*/ 12204412 w 12222342"/>
              <a:gd name="connsiteY1" fmla="*/ 3315689 h 6233356"/>
              <a:gd name="connsiteX2" fmla="*/ 12222342 w 12222342"/>
              <a:gd name="connsiteY2" fmla="*/ 6233356 h 6233356"/>
              <a:gd name="connsiteX3" fmla="*/ 30342 w 12222342"/>
              <a:gd name="connsiteY3" fmla="*/ 6233356 h 6233356"/>
              <a:gd name="connsiteX4" fmla="*/ 0 w 12222342"/>
              <a:gd name="connsiteY4" fmla="*/ 3356314 h 6233356"/>
              <a:gd name="connsiteX0" fmla="*/ 0 w 12244168"/>
              <a:gd name="connsiteY0" fmla="*/ 3356314 h 6233356"/>
              <a:gd name="connsiteX1" fmla="*/ 12244168 w 12244168"/>
              <a:gd name="connsiteY1" fmla="*/ 3315689 h 6233356"/>
              <a:gd name="connsiteX2" fmla="*/ 12222342 w 12244168"/>
              <a:gd name="connsiteY2" fmla="*/ 6233356 h 6233356"/>
              <a:gd name="connsiteX3" fmla="*/ 30342 w 12244168"/>
              <a:gd name="connsiteY3" fmla="*/ 6233356 h 6233356"/>
              <a:gd name="connsiteX4" fmla="*/ 0 w 12244168"/>
              <a:gd name="connsiteY4" fmla="*/ 3356314 h 6233356"/>
              <a:gd name="connsiteX0" fmla="*/ 0 w 12244168"/>
              <a:gd name="connsiteY0" fmla="*/ 3378941 h 6216227"/>
              <a:gd name="connsiteX1" fmla="*/ 12244168 w 12244168"/>
              <a:gd name="connsiteY1" fmla="*/ 3298560 h 6216227"/>
              <a:gd name="connsiteX2" fmla="*/ 12222342 w 12244168"/>
              <a:gd name="connsiteY2" fmla="*/ 6216227 h 6216227"/>
              <a:gd name="connsiteX3" fmla="*/ 30342 w 12244168"/>
              <a:gd name="connsiteY3" fmla="*/ 6216227 h 6216227"/>
              <a:gd name="connsiteX4" fmla="*/ 0 w 12244168"/>
              <a:gd name="connsiteY4" fmla="*/ 3378941 h 6216227"/>
              <a:gd name="connsiteX0" fmla="*/ 0 w 12244168"/>
              <a:gd name="connsiteY0" fmla="*/ 3385634 h 6222920"/>
              <a:gd name="connsiteX1" fmla="*/ 12244168 w 12244168"/>
              <a:gd name="connsiteY1" fmla="*/ 3305253 h 6222920"/>
              <a:gd name="connsiteX2" fmla="*/ 12222342 w 12244168"/>
              <a:gd name="connsiteY2" fmla="*/ 6222920 h 6222920"/>
              <a:gd name="connsiteX3" fmla="*/ 30342 w 12244168"/>
              <a:gd name="connsiteY3" fmla="*/ 6222920 h 6222920"/>
              <a:gd name="connsiteX4" fmla="*/ 0 w 12244168"/>
              <a:gd name="connsiteY4" fmla="*/ 3385634 h 6222920"/>
              <a:gd name="connsiteX0" fmla="*/ 0 w 12244168"/>
              <a:gd name="connsiteY0" fmla="*/ 3385634 h 6222920"/>
              <a:gd name="connsiteX1" fmla="*/ 12244168 w 12244168"/>
              <a:gd name="connsiteY1" fmla="*/ 3305253 h 6222920"/>
              <a:gd name="connsiteX2" fmla="*/ 12222342 w 12244168"/>
              <a:gd name="connsiteY2" fmla="*/ 6222920 h 6222920"/>
              <a:gd name="connsiteX3" fmla="*/ 30342 w 12244168"/>
              <a:gd name="connsiteY3" fmla="*/ 6222920 h 6222920"/>
              <a:gd name="connsiteX4" fmla="*/ 0 w 12244168"/>
              <a:gd name="connsiteY4" fmla="*/ 3385634 h 6222920"/>
              <a:gd name="connsiteX0" fmla="*/ 0 w 12283925"/>
              <a:gd name="connsiteY0" fmla="*/ 3396977 h 6214385"/>
              <a:gd name="connsiteX1" fmla="*/ 12283925 w 12283925"/>
              <a:gd name="connsiteY1" fmla="*/ 3296718 h 6214385"/>
              <a:gd name="connsiteX2" fmla="*/ 12262099 w 12283925"/>
              <a:gd name="connsiteY2" fmla="*/ 6214385 h 6214385"/>
              <a:gd name="connsiteX3" fmla="*/ 70099 w 12283925"/>
              <a:gd name="connsiteY3" fmla="*/ 6214385 h 6214385"/>
              <a:gd name="connsiteX4" fmla="*/ 0 w 12283925"/>
              <a:gd name="connsiteY4" fmla="*/ 3396977 h 6214385"/>
              <a:gd name="connsiteX0" fmla="*/ 0 w 12283925"/>
              <a:gd name="connsiteY0" fmla="*/ 3396977 h 6214385"/>
              <a:gd name="connsiteX1" fmla="*/ 12283925 w 12283925"/>
              <a:gd name="connsiteY1" fmla="*/ 3296718 h 6214385"/>
              <a:gd name="connsiteX2" fmla="*/ 12262099 w 12283925"/>
              <a:gd name="connsiteY2" fmla="*/ 6214385 h 6214385"/>
              <a:gd name="connsiteX3" fmla="*/ 10464 w 12283925"/>
              <a:gd name="connsiteY3" fmla="*/ 6214385 h 6214385"/>
              <a:gd name="connsiteX4" fmla="*/ 0 w 12283925"/>
              <a:gd name="connsiteY4" fmla="*/ 3396977 h 6214385"/>
              <a:gd name="connsiteX0" fmla="*/ 0 w 12283925"/>
              <a:gd name="connsiteY0" fmla="*/ 3410361 h 6227769"/>
              <a:gd name="connsiteX1" fmla="*/ 12283925 w 12283925"/>
              <a:gd name="connsiteY1" fmla="*/ 3310102 h 6227769"/>
              <a:gd name="connsiteX2" fmla="*/ 12262099 w 12283925"/>
              <a:gd name="connsiteY2" fmla="*/ 6227769 h 6227769"/>
              <a:gd name="connsiteX3" fmla="*/ 10464 w 12283925"/>
              <a:gd name="connsiteY3" fmla="*/ 6227769 h 6227769"/>
              <a:gd name="connsiteX4" fmla="*/ 0 w 12283925"/>
              <a:gd name="connsiteY4" fmla="*/ 3410361 h 6227769"/>
              <a:gd name="connsiteX0" fmla="*/ 0 w 12283925"/>
              <a:gd name="connsiteY0" fmla="*/ 3455894 h 6193789"/>
              <a:gd name="connsiteX1" fmla="*/ 12283925 w 12283925"/>
              <a:gd name="connsiteY1" fmla="*/ 3276122 h 6193789"/>
              <a:gd name="connsiteX2" fmla="*/ 12262099 w 12283925"/>
              <a:gd name="connsiteY2" fmla="*/ 6193789 h 6193789"/>
              <a:gd name="connsiteX3" fmla="*/ 10464 w 12283925"/>
              <a:gd name="connsiteY3" fmla="*/ 6193789 h 6193789"/>
              <a:gd name="connsiteX4" fmla="*/ 0 w 12283925"/>
              <a:gd name="connsiteY4" fmla="*/ 3455894 h 6193789"/>
              <a:gd name="connsiteX0" fmla="*/ 0 w 12283925"/>
              <a:gd name="connsiteY0" fmla="*/ 3462529 h 6200424"/>
              <a:gd name="connsiteX1" fmla="*/ 12283925 w 12283925"/>
              <a:gd name="connsiteY1" fmla="*/ 3282757 h 6200424"/>
              <a:gd name="connsiteX2" fmla="*/ 12262099 w 12283925"/>
              <a:gd name="connsiteY2" fmla="*/ 6200424 h 6200424"/>
              <a:gd name="connsiteX3" fmla="*/ 10464 w 12283925"/>
              <a:gd name="connsiteY3" fmla="*/ 6200424 h 6200424"/>
              <a:gd name="connsiteX4" fmla="*/ 0 w 12283925"/>
              <a:gd name="connsiteY4" fmla="*/ 3462529 h 6200424"/>
              <a:gd name="connsiteX0" fmla="*/ 49171 w 12333096"/>
              <a:gd name="connsiteY0" fmla="*/ 3462529 h 6200424"/>
              <a:gd name="connsiteX1" fmla="*/ 12333096 w 12333096"/>
              <a:gd name="connsiteY1" fmla="*/ 3282757 h 6200424"/>
              <a:gd name="connsiteX2" fmla="*/ 12311270 w 12333096"/>
              <a:gd name="connsiteY2" fmla="*/ 6200424 h 6200424"/>
              <a:gd name="connsiteX3" fmla="*/ 0 w 12333096"/>
              <a:gd name="connsiteY3" fmla="*/ 6200424 h 6200424"/>
              <a:gd name="connsiteX4" fmla="*/ 49171 w 12333096"/>
              <a:gd name="connsiteY4" fmla="*/ 3462529 h 6200424"/>
              <a:gd name="connsiteX0" fmla="*/ 88927 w 12333096"/>
              <a:gd name="connsiteY0" fmla="*/ 3451117 h 6208890"/>
              <a:gd name="connsiteX1" fmla="*/ 12333096 w 12333096"/>
              <a:gd name="connsiteY1" fmla="*/ 3291223 h 6208890"/>
              <a:gd name="connsiteX2" fmla="*/ 12311270 w 12333096"/>
              <a:gd name="connsiteY2" fmla="*/ 6208890 h 6208890"/>
              <a:gd name="connsiteX3" fmla="*/ 0 w 12333096"/>
              <a:gd name="connsiteY3" fmla="*/ 6208890 h 6208890"/>
              <a:gd name="connsiteX4" fmla="*/ 88927 w 12333096"/>
              <a:gd name="connsiteY4" fmla="*/ 3451117 h 6208890"/>
              <a:gd name="connsiteX0" fmla="*/ 9414 w 12253583"/>
              <a:gd name="connsiteY0" fmla="*/ 3451117 h 6228768"/>
              <a:gd name="connsiteX1" fmla="*/ 12253583 w 12253583"/>
              <a:gd name="connsiteY1" fmla="*/ 3291223 h 6228768"/>
              <a:gd name="connsiteX2" fmla="*/ 12231757 w 12253583"/>
              <a:gd name="connsiteY2" fmla="*/ 6208890 h 6228768"/>
              <a:gd name="connsiteX3" fmla="*/ 0 w 12253583"/>
              <a:gd name="connsiteY3" fmla="*/ 6228768 h 6228768"/>
              <a:gd name="connsiteX4" fmla="*/ 9414 w 12253583"/>
              <a:gd name="connsiteY4" fmla="*/ 3451117 h 6228768"/>
              <a:gd name="connsiteX0" fmla="*/ 9414 w 12253583"/>
              <a:gd name="connsiteY0" fmla="*/ 3464935 h 6242586"/>
              <a:gd name="connsiteX1" fmla="*/ 12253583 w 12253583"/>
              <a:gd name="connsiteY1" fmla="*/ 3305041 h 6242586"/>
              <a:gd name="connsiteX2" fmla="*/ 12231757 w 12253583"/>
              <a:gd name="connsiteY2" fmla="*/ 6222708 h 6242586"/>
              <a:gd name="connsiteX3" fmla="*/ 0 w 12253583"/>
              <a:gd name="connsiteY3" fmla="*/ 6242586 h 6242586"/>
              <a:gd name="connsiteX4" fmla="*/ 9414 w 12253583"/>
              <a:gd name="connsiteY4" fmla="*/ 3464935 h 6242586"/>
              <a:gd name="connsiteX0" fmla="*/ 0 w 12261102"/>
              <a:gd name="connsiteY0" fmla="*/ 3484431 h 6228216"/>
              <a:gd name="connsiteX1" fmla="*/ 12261102 w 12261102"/>
              <a:gd name="connsiteY1" fmla="*/ 3290671 h 6228216"/>
              <a:gd name="connsiteX2" fmla="*/ 12239276 w 12261102"/>
              <a:gd name="connsiteY2" fmla="*/ 6208338 h 6228216"/>
              <a:gd name="connsiteX3" fmla="*/ 7519 w 12261102"/>
              <a:gd name="connsiteY3" fmla="*/ 6228216 h 6228216"/>
              <a:gd name="connsiteX4" fmla="*/ 0 w 12261102"/>
              <a:gd name="connsiteY4" fmla="*/ 3484431 h 6228216"/>
              <a:gd name="connsiteX0" fmla="*/ 3259 w 12264361"/>
              <a:gd name="connsiteY0" fmla="*/ 3484431 h 6208387"/>
              <a:gd name="connsiteX1" fmla="*/ 12264361 w 12264361"/>
              <a:gd name="connsiteY1" fmla="*/ 3290671 h 6208387"/>
              <a:gd name="connsiteX2" fmla="*/ 12242535 w 12264361"/>
              <a:gd name="connsiteY2" fmla="*/ 6208338 h 6208387"/>
              <a:gd name="connsiteX3" fmla="*/ 504 w 12264361"/>
              <a:gd name="connsiteY3" fmla="*/ 5560395 h 6208387"/>
              <a:gd name="connsiteX4" fmla="*/ 3259 w 12264361"/>
              <a:gd name="connsiteY4" fmla="*/ 3484431 h 6208387"/>
              <a:gd name="connsiteX0" fmla="*/ 3259 w 12264361"/>
              <a:gd name="connsiteY0" fmla="*/ 3484431 h 5560395"/>
              <a:gd name="connsiteX1" fmla="*/ 12264361 w 12264361"/>
              <a:gd name="connsiteY1" fmla="*/ 3290671 h 5560395"/>
              <a:gd name="connsiteX2" fmla="*/ 12263083 w 12264361"/>
              <a:gd name="connsiteY2" fmla="*/ 5550792 h 5560395"/>
              <a:gd name="connsiteX3" fmla="*/ 504 w 12264361"/>
              <a:gd name="connsiteY3" fmla="*/ 5560395 h 5560395"/>
              <a:gd name="connsiteX4" fmla="*/ 3259 w 12264361"/>
              <a:gd name="connsiteY4" fmla="*/ 3484431 h 5560395"/>
              <a:gd name="connsiteX0" fmla="*/ 3259 w 12264361"/>
              <a:gd name="connsiteY0" fmla="*/ 3471901 h 5547865"/>
              <a:gd name="connsiteX1" fmla="*/ 12264361 w 12264361"/>
              <a:gd name="connsiteY1" fmla="*/ 3278141 h 5547865"/>
              <a:gd name="connsiteX2" fmla="*/ 12263083 w 12264361"/>
              <a:gd name="connsiteY2" fmla="*/ 5538262 h 5547865"/>
              <a:gd name="connsiteX3" fmla="*/ 504 w 12264361"/>
              <a:gd name="connsiteY3" fmla="*/ 5547865 h 5547865"/>
              <a:gd name="connsiteX4" fmla="*/ 3259 w 12264361"/>
              <a:gd name="connsiteY4" fmla="*/ 3471901 h 5547865"/>
              <a:gd name="connsiteX0" fmla="*/ 3259 w 12264361"/>
              <a:gd name="connsiteY0" fmla="*/ 3487569 h 5563533"/>
              <a:gd name="connsiteX1" fmla="*/ 12264361 w 12264361"/>
              <a:gd name="connsiteY1" fmla="*/ 3293809 h 5563533"/>
              <a:gd name="connsiteX2" fmla="*/ 12263083 w 12264361"/>
              <a:gd name="connsiteY2" fmla="*/ 5553930 h 5563533"/>
              <a:gd name="connsiteX3" fmla="*/ 504 w 12264361"/>
              <a:gd name="connsiteY3" fmla="*/ 5563533 h 5563533"/>
              <a:gd name="connsiteX4" fmla="*/ 3259 w 12264361"/>
              <a:gd name="connsiteY4" fmla="*/ 3487569 h 5563533"/>
              <a:gd name="connsiteX0" fmla="*/ 3259 w 12264361"/>
              <a:gd name="connsiteY0" fmla="*/ 3506929 h 5582893"/>
              <a:gd name="connsiteX1" fmla="*/ 12264361 w 12264361"/>
              <a:gd name="connsiteY1" fmla="*/ 3313169 h 5582893"/>
              <a:gd name="connsiteX2" fmla="*/ 12263083 w 12264361"/>
              <a:gd name="connsiteY2" fmla="*/ 5573290 h 5582893"/>
              <a:gd name="connsiteX3" fmla="*/ 504 w 12264361"/>
              <a:gd name="connsiteY3" fmla="*/ 5582893 h 5582893"/>
              <a:gd name="connsiteX4" fmla="*/ 3259 w 12264361"/>
              <a:gd name="connsiteY4" fmla="*/ 3506929 h 5582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4361" h="5582893">
                <a:moveTo>
                  <a:pt x="3259" y="3506929"/>
                </a:moveTo>
                <a:cubicBezTo>
                  <a:pt x="1499648" y="-217636"/>
                  <a:pt x="8880514" y="-1954122"/>
                  <a:pt x="12264361" y="3313169"/>
                </a:cubicBezTo>
                <a:lnTo>
                  <a:pt x="12263083" y="5573290"/>
                </a:lnTo>
                <a:lnTo>
                  <a:pt x="504" y="5582893"/>
                </a:lnTo>
                <a:cubicBezTo>
                  <a:pt x="-2002" y="4668298"/>
                  <a:pt x="5765" y="4421524"/>
                  <a:pt x="3259" y="3506929"/>
                </a:cubicBezTo>
                <a:close/>
              </a:path>
            </a:pathLst>
          </a:custGeom>
        </p:spPr>
        <p:txBody>
          <a:bodyPr/>
          <a:lstStyle>
            <a:lvl1pPr>
              <a:defRPr sz="2400">
                <a:solidFill>
                  <a:schemeClr val="bg1"/>
                </a:solidFill>
              </a:defRPr>
            </a:lvl1pPr>
          </a:lstStyle>
          <a:p>
            <a:r>
              <a:rPr lang="en-US" dirty="0"/>
              <a:t>				</a:t>
            </a:r>
          </a:p>
          <a:p>
            <a:endParaRPr lang="en-US" dirty="0"/>
          </a:p>
          <a:p>
            <a:endParaRPr lang="en-US" dirty="0"/>
          </a:p>
          <a:p>
            <a:endParaRPr lang="en-US" dirty="0"/>
          </a:p>
          <a:p>
            <a:r>
              <a:rPr lang="en-US" dirty="0"/>
              <a:t>			Click to add picture</a:t>
            </a:r>
          </a:p>
        </p:txBody>
      </p: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9" name="Picture 8">
            <a:extLst>
              <a:ext uri="{FF2B5EF4-FFF2-40B4-BE49-F238E27FC236}">
                <a16:creationId xmlns:a16="http://schemas.microsoft.com/office/drawing/2014/main" xmlns="" id="{47292EEE-CA51-804A-9770-70F55B426302}"/>
              </a:ext>
            </a:extLst>
          </p:cNvPr>
          <p:cNvPicPr>
            <a:picLocks noChangeAspect="1"/>
          </p:cNvPicPr>
          <p:nvPr userDrawn="1"/>
        </p:nvPicPr>
        <p:blipFill>
          <a:blip r:embed="rId3"/>
          <a:stretch>
            <a:fillRect/>
          </a:stretch>
        </p:blipFill>
        <p:spPr>
          <a:xfrm>
            <a:off x="0" y="649476"/>
            <a:ext cx="12192000" cy="5559047"/>
          </a:xfrm>
          <a:prstGeom prst="rect">
            <a:avLst/>
          </a:prstGeom>
        </p:spPr>
      </p:pic>
      <p:sp>
        <p:nvSpPr>
          <p:cNvPr id="1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1448079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ound Photo Frame Blank #1">
    <p:spTree>
      <p:nvGrpSpPr>
        <p:cNvPr id="1" name=""/>
        <p:cNvGrpSpPr/>
        <p:nvPr/>
      </p:nvGrpSpPr>
      <p:grpSpPr>
        <a:xfrm>
          <a:off x="0" y="0"/>
          <a:ext cx="0" cy="0"/>
          <a:chOff x="0" y="0"/>
          <a:chExt cx="0" cy="0"/>
        </a:xfrm>
      </p:grpSpPr>
      <p:sp>
        <p:nvSpPr>
          <p:cNvPr id="2" name="Rectangle 1"/>
          <p:cNvSpPr/>
          <p:nvPr userDrawn="1"/>
        </p:nvSpPr>
        <p:spPr>
          <a:xfrm>
            <a:off x="0" y="0"/>
            <a:ext cx="12198058" cy="619508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Picture Placeholder 5"/>
          <p:cNvSpPr>
            <a:spLocks noGrp="1"/>
          </p:cNvSpPr>
          <p:nvPr>
            <p:ph type="pic" sz="quarter" idx="16" hasCustomPrompt="1"/>
          </p:nvPr>
        </p:nvSpPr>
        <p:spPr>
          <a:xfrm>
            <a:off x="-66303" y="627164"/>
            <a:ext cx="12264361" cy="55828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3938954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938954 h 6858000"/>
              <a:gd name="connsiteX0" fmla="*/ 0 w 12192000"/>
              <a:gd name="connsiteY0" fmla="*/ 70339 h 2989385"/>
              <a:gd name="connsiteX1" fmla="*/ 12192000 w 12192000"/>
              <a:gd name="connsiteY1" fmla="*/ 0 h 2989385"/>
              <a:gd name="connsiteX2" fmla="*/ 12192000 w 12192000"/>
              <a:gd name="connsiteY2" fmla="*/ 2989385 h 2989385"/>
              <a:gd name="connsiteX3" fmla="*/ 0 w 12192000"/>
              <a:gd name="connsiteY3" fmla="*/ 2989385 h 2989385"/>
              <a:gd name="connsiteX4" fmla="*/ 0 w 12192000"/>
              <a:gd name="connsiteY4" fmla="*/ 70339 h 2989385"/>
              <a:gd name="connsiteX0" fmla="*/ 0 w 12192000"/>
              <a:gd name="connsiteY0" fmla="*/ 2610410 h 5529456"/>
              <a:gd name="connsiteX1" fmla="*/ 12192000 w 12192000"/>
              <a:gd name="connsiteY1" fmla="*/ 2540071 h 5529456"/>
              <a:gd name="connsiteX2" fmla="*/ 12192000 w 12192000"/>
              <a:gd name="connsiteY2" fmla="*/ 5529456 h 5529456"/>
              <a:gd name="connsiteX3" fmla="*/ 0 w 12192000"/>
              <a:gd name="connsiteY3" fmla="*/ 5529456 h 5529456"/>
              <a:gd name="connsiteX4" fmla="*/ 0 w 12192000"/>
              <a:gd name="connsiteY4" fmla="*/ 2610410 h 5529456"/>
              <a:gd name="connsiteX0" fmla="*/ 0 w 12192000"/>
              <a:gd name="connsiteY0" fmla="*/ 3292440 h 6211486"/>
              <a:gd name="connsiteX1" fmla="*/ 12192000 w 12192000"/>
              <a:gd name="connsiteY1" fmla="*/ 3222101 h 6211486"/>
              <a:gd name="connsiteX2" fmla="*/ 12192000 w 12192000"/>
              <a:gd name="connsiteY2" fmla="*/ 6211486 h 6211486"/>
              <a:gd name="connsiteX3" fmla="*/ 0 w 12192000"/>
              <a:gd name="connsiteY3" fmla="*/ 6211486 h 6211486"/>
              <a:gd name="connsiteX4" fmla="*/ 0 w 12192000"/>
              <a:gd name="connsiteY4" fmla="*/ 3292440 h 6211486"/>
              <a:gd name="connsiteX0" fmla="*/ 0 w 12192000"/>
              <a:gd name="connsiteY0" fmla="*/ 3222403 h 6141449"/>
              <a:gd name="connsiteX1" fmla="*/ 12192000 w 12192000"/>
              <a:gd name="connsiteY1" fmla="*/ 3152064 h 6141449"/>
              <a:gd name="connsiteX2" fmla="*/ 12192000 w 12192000"/>
              <a:gd name="connsiteY2" fmla="*/ 6141449 h 6141449"/>
              <a:gd name="connsiteX3" fmla="*/ 0 w 12192000"/>
              <a:gd name="connsiteY3" fmla="*/ 6141449 h 6141449"/>
              <a:gd name="connsiteX4" fmla="*/ 0 w 12192000"/>
              <a:gd name="connsiteY4" fmla="*/ 3222403 h 6141449"/>
              <a:gd name="connsiteX0" fmla="*/ 0 w 12192000"/>
              <a:gd name="connsiteY0" fmla="*/ 3286773 h 6205819"/>
              <a:gd name="connsiteX1" fmla="*/ 12192000 w 12192000"/>
              <a:gd name="connsiteY1" fmla="*/ 3216434 h 6205819"/>
              <a:gd name="connsiteX2" fmla="*/ 12192000 w 12192000"/>
              <a:gd name="connsiteY2" fmla="*/ 6205819 h 6205819"/>
              <a:gd name="connsiteX3" fmla="*/ 0 w 12192000"/>
              <a:gd name="connsiteY3" fmla="*/ 6205819 h 6205819"/>
              <a:gd name="connsiteX4" fmla="*/ 0 w 12192000"/>
              <a:gd name="connsiteY4" fmla="*/ 3286773 h 6205819"/>
              <a:gd name="connsiteX0" fmla="*/ 23446 w 12192000"/>
              <a:gd name="connsiteY0" fmla="*/ 3359603 h 6161419"/>
              <a:gd name="connsiteX1" fmla="*/ 12192000 w 12192000"/>
              <a:gd name="connsiteY1" fmla="*/ 3172034 h 6161419"/>
              <a:gd name="connsiteX2" fmla="*/ 12192000 w 12192000"/>
              <a:gd name="connsiteY2" fmla="*/ 6161419 h 6161419"/>
              <a:gd name="connsiteX3" fmla="*/ 0 w 12192000"/>
              <a:gd name="connsiteY3" fmla="*/ 6161419 h 6161419"/>
              <a:gd name="connsiteX4" fmla="*/ 23446 w 12192000"/>
              <a:gd name="connsiteY4" fmla="*/ 3359603 h 6161419"/>
              <a:gd name="connsiteX0" fmla="*/ 23446 w 12192000"/>
              <a:gd name="connsiteY0" fmla="*/ 3445954 h 6247770"/>
              <a:gd name="connsiteX1" fmla="*/ 12192000 w 12192000"/>
              <a:gd name="connsiteY1" fmla="*/ 3258385 h 6247770"/>
              <a:gd name="connsiteX2" fmla="*/ 12192000 w 12192000"/>
              <a:gd name="connsiteY2" fmla="*/ 6247770 h 6247770"/>
              <a:gd name="connsiteX3" fmla="*/ 0 w 12192000"/>
              <a:gd name="connsiteY3" fmla="*/ 6247770 h 6247770"/>
              <a:gd name="connsiteX4" fmla="*/ 23446 w 12192000"/>
              <a:gd name="connsiteY4" fmla="*/ 3445954 h 6247770"/>
              <a:gd name="connsiteX0" fmla="*/ 23446 w 12192000"/>
              <a:gd name="connsiteY0" fmla="*/ 3453518 h 6255334"/>
              <a:gd name="connsiteX1" fmla="*/ 12192000 w 12192000"/>
              <a:gd name="connsiteY1" fmla="*/ 3265949 h 6255334"/>
              <a:gd name="connsiteX2" fmla="*/ 12192000 w 12192000"/>
              <a:gd name="connsiteY2" fmla="*/ 6255334 h 6255334"/>
              <a:gd name="connsiteX3" fmla="*/ 0 w 12192000"/>
              <a:gd name="connsiteY3" fmla="*/ 6255334 h 6255334"/>
              <a:gd name="connsiteX4" fmla="*/ 23446 w 12192000"/>
              <a:gd name="connsiteY4" fmla="*/ 3453518 h 6255334"/>
              <a:gd name="connsiteX0" fmla="*/ 23446 w 12192000"/>
              <a:gd name="connsiteY0" fmla="*/ 3436846 h 6238662"/>
              <a:gd name="connsiteX1" fmla="*/ 12192000 w 12192000"/>
              <a:gd name="connsiteY1" fmla="*/ 3249277 h 6238662"/>
              <a:gd name="connsiteX2" fmla="*/ 12192000 w 12192000"/>
              <a:gd name="connsiteY2" fmla="*/ 6238662 h 6238662"/>
              <a:gd name="connsiteX3" fmla="*/ 0 w 12192000"/>
              <a:gd name="connsiteY3" fmla="*/ 6238662 h 6238662"/>
              <a:gd name="connsiteX4" fmla="*/ 23446 w 12192000"/>
              <a:gd name="connsiteY4" fmla="*/ 3436846 h 6238662"/>
              <a:gd name="connsiteX0" fmla="*/ 0 w 12222342"/>
              <a:gd name="connsiteY0" fmla="*/ 3436846 h 6238662"/>
              <a:gd name="connsiteX1" fmla="*/ 12222342 w 12222342"/>
              <a:gd name="connsiteY1" fmla="*/ 3249277 h 6238662"/>
              <a:gd name="connsiteX2" fmla="*/ 12222342 w 12222342"/>
              <a:gd name="connsiteY2" fmla="*/ 6238662 h 6238662"/>
              <a:gd name="connsiteX3" fmla="*/ 30342 w 12222342"/>
              <a:gd name="connsiteY3" fmla="*/ 6238662 h 6238662"/>
              <a:gd name="connsiteX4" fmla="*/ 0 w 12222342"/>
              <a:gd name="connsiteY4" fmla="*/ 3436846 h 6238662"/>
              <a:gd name="connsiteX0" fmla="*/ 0 w 12222342"/>
              <a:gd name="connsiteY0" fmla="*/ 3481166 h 6211265"/>
              <a:gd name="connsiteX1" fmla="*/ 12222342 w 12222342"/>
              <a:gd name="connsiteY1" fmla="*/ 3221880 h 6211265"/>
              <a:gd name="connsiteX2" fmla="*/ 12222342 w 12222342"/>
              <a:gd name="connsiteY2" fmla="*/ 6211265 h 6211265"/>
              <a:gd name="connsiteX3" fmla="*/ 30342 w 12222342"/>
              <a:gd name="connsiteY3" fmla="*/ 6211265 h 6211265"/>
              <a:gd name="connsiteX4" fmla="*/ 0 w 12222342"/>
              <a:gd name="connsiteY4" fmla="*/ 3481166 h 6211265"/>
              <a:gd name="connsiteX0" fmla="*/ 0 w 12222342"/>
              <a:gd name="connsiteY0" fmla="*/ 3558866 h 6288965"/>
              <a:gd name="connsiteX1" fmla="*/ 12222342 w 12222342"/>
              <a:gd name="connsiteY1" fmla="*/ 3299580 h 6288965"/>
              <a:gd name="connsiteX2" fmla="*/ 12222342 w 12222342"/>
              <a:gd name="connsiteY2" fmla="*/ 6288965 h 6288965"/>
              <a:gd name="connsiteX3" fmla="*/ 30342 w 12222342"/>
              <a:gd name="connsiteY3" fmla="*/ 6288965 h 6288965"/>
              <a:gd name="connsiteX4" fmla="*/ 0 w 12222342"/>
              <a:gd name="connsiteY4" fmla="*/ 3558866 h 6288965"/>
              <a:gd name="connsiteX0" fmla="*/ 0 w 12222342"/>
              <a:gd name="connsiteY0" fmla="*/ 3513651 h 6243750"/>
              <a:gd name="connsiteX1" fmla="*/ 12222342 w 12222342"/>
              <a:gd name="connsiteY1" fmla="*/ 3254365 h 6243750"/>
              <a:gd name="connsiteX2" fmla="*/ 12222342 w 12222342"/>
              <a:gd name="connsiteY2" fmla="*/ 6243750 h 6243750"/>
              <a:gd name="connsiteX3" fmla="*/ 30342 w 12222342"/>
              <a:gd name="connsiteY3" fmla="*/ 6243750 h 6243750"/>
              <a:gd name="connsiteX4" fmla="*/ 0 w 12222342"/>
              <a:gd name="connsiteY4" fmla="*/ 3513651 h 6243750"/>
              <a:gd name="connsiteX0" fmla="*/ 0 w 12222342"/>
              <a:gd name="connsiteY0" fmla="*/ 3470335 h 6200434"/>
              <a:gd name="connsiteX1" fmla="*/ 12204412 w 12222342"/>
              <a:gd name="connsiteY1" fmla="*/ 3282767 h 6200434"/>
              <a:gd name="connsiteX2" fmla="*/ 12222342 w 12222342"/>
              <a:gd name="connsiteY2" fmla="*/ 6200434 h 6200434"/>
              <a:gd name="connsiteX3" fmla="*/ 30342 w 12222342"/>
              <a:gd name="connsiteY3" fmla="*/ 6200434 h 6200434"/>
              <a:gd name="connsiteX4" fmla="*/ 0 w 12222342"/>
              <a:gd name="connsiteY4" fmla="*/ 3470335 h 6200434"/>
              <a:gd name="connsiteX0" fmla="*/ 0 w 12222342"/>
              <a:gd name="connsiteY0" fmla="*/ 3432889 h 6162988"/>
              <a:gd name="connsiteX1" fmla="*/ 12204412 w 12222342"/>
              <a:gd name="connsiteY1" fmla="*/ 3245321 h 6162988"/>
              <a:gd name="connsiteX2" fmla="*/ 12222342 w 12222342"/>
              <a:gd name="connsiteY2" fmla="*/ 6162988 h 6162988"/>
              <a:gd name="connsiteX3" fmla="*/ 30342 w 12222342"/>
              <a:gd name="connsiteY3" fmla="*/ 6162988 h 6162988"/>
              <a:gd name="connsiteX4" fmla="*/ 0 w 12222342"/>
              <a:gd name="connsiteY4" fmla="*/ 3432889 h 6162988"/>
              <a:gd name="connsiteX0" fmla="*/ 0 w 12222342"/>
              <a:gd name="connsiteY0" fmla="*/ 3467420 h 6197519"/>
              <a:gd name="connsiteX1" fmla="*/ 12204412 w 12222342"/>
              <a:gd name="connsiteY1" fmla="*/ 3279852 h 6197519"/>
              <a:gd name="connsiteX2" fmla="*/ 12222342 w 12222342"/>
              <a:gd name="connsiteY2" fmla="*/ 6197519 h 6197519"/>
              <a:gd name="connsiteX3" fmla="*/ 30342 w 12222342"/>
              <a:gd name="connsiteY3" fmla="*/ 6197519 h 6197519"/>
              <a:gd name="connsiteX4" fmla="*/ 0 w 12222342"/>
              <a:gd name="connsiteY4" fmla="*/ 3467420 h 6197519"/>
              <a:gd name="connsiteX0" fmla="*/ 0 w 12222342"/>
              <a:gd name="connsiteY0" fmla="*/ 3510217 h 6168598"/>
              <a:gd name="connsiteX1" fmla="*/ 12204412 w 12222342"/>
              <a:gd name="connsiteY1" fmla="*/ 3250931 h 6168598"/>
              <a:gd name="connsiteX2" fmla="*/ 12222342 w 12222342"/>
              <a:gd name="connsiteY2" fmla="*/ 6168598 h 6168598"/>
              <a:gd name="connsiteX3" fmla="*/ 30342 w 12222342"/>
              <a:gd name="connsiteY3" fmla="*/ 6168598 h 6168598"/>
              <a:gd name="connsiteX4" fmla="*/ 0 w 12222342"/>
              <a:gd name="connsiteY4" fmla="*/ 3510217 h 6168598"/>
              <a:gd name="connsiteX0" fmla="*/ 0 w 12222342"/>
              <a:gd name="connsiteY0" fmla="*/ 3538947 h 6197328"/>
              <a:gd name="connsiteX1" fmla="*/ 12204412 w 12222342"/>
              <a:gd name="connsiteY1" fmla="*/ 3279661 h 6197328"/>
              <a:gd name="connsiteX2" fmla="*/ 12222342 w 12222342"/>
              <a:gd name="connsiteY2" fmla="*/ 6197328 h 6197328"/>
              <a:gd name="connsiteX3" fmla="*/ 30342 w 12222342"/>
              <a:gd name="connsiteY3" fmla="*/ 6197328 h 6197328"/>
              <a:gd name="connsiteX4" fmla="*/ 0 w 12222342"/>
              <a:gd name="connsiteY4" fmla="*/ 3538947 h 6197328"/>
              <a:gd name="connsiteX0" fmla="*/ 0 w 12222342"/>
              <a:gd name="connsiteY0" fmla="*/ 3524036 h 6182417"/>
              <a:gd name="connsiteX1" fmla="*/ 12204412 w 12222342"/>
              <a:gd name="connsiteY1" fmla="*/ 3264750 h 6182417"/>
              <a:gd name="connsiteX2" fmla="*/ 12222342 w 12222342"/>
              <a:gd name="connsiteY2" fmla="*/ 6182417 h 6182417"/>
              <a:gd name="connsiteX3" fmla="*/ 30342 w 12222342"/>
              <a:gd name="connsiteY3" fmla="*/ 6182417 h 6182417"/>
              <a:gd name="connsiteX4" fmla="*/ 0 w 12222342"/>
              <a:gd name="connsiteY4" fmla="*/ 3524036 h 6182417"/>
              <a:gd name="connsiteX0" fmla="*/ 0 w 12222342"/>
              <a:gd name="connsiteY0" fmla="*/ 3532300 h 6190681"/>
              <a:gd name="connsiteX1" fmla="*/ 12204412 w 12222342"/>
              <a:gd name="connsiteY1" fmla="*/ 3273014 h 6190681"/>
              <a:gd name="connsiteX2" fmla="*/ 12222342 w 12222342"/>
              <a:gd name="connsiteY2" fmla="*/ 6190681 h 6190681"/>
              <a:gd name="connsiteX3" fmla="*/ 30342 w 12222342"/>
              <a:gd name="connsiteY3" fmla="*/ 6190681 h 6190681"/>
              <a:gd name="connsiteX4" fmla="*/ 0 w 12222342"/>
              <a:gd name="connsiteY4" fmla="*/ 3532300 h 6190681"/>
              <a:gd name="connsiteX0" fmla="*/ 0 w 12222342"/>
              <a:gd name="connsiteY0" fmla="*/ 3557993 h 6216374"/>
              <a:gd name="connsiteX1" fmla="*/ 12204412 w 12222342"/>
              <a:gd name="connsiteY1" fmla="*/ 3298707 h 6216374"/>
              <a:gd name="connsiteX2" fmla="*/ 12222342 w 12222342"/>
              <a:gd name="connsiteY2" fmla="*/ 6216374 h 6216374"/>
              <a:gd name="connsiteX3" fmla="*/ 30342 w 12222342"/>
              <a:gd name="connsiteY3" fmla="*/ 6216374 h 6216374"/>
              <a:gd name="connsiteX4" fmla="*/ 0 w 12222342"/>
              <a:gd name="connsiteY4" fmla="*/ 3557993 h 6216374"/>
              <a:gd name="connsiteX0" fmla="*/ 0 w 12222342"/>
              <a:gd name="connsiteY0" fmla="*/ 3476454 h 6273983"/>
              <a:gd name="connsiteX1" fmla="*/ 12204412 w 12222342"/>
              <a:gd name="connsiteY1" fmla="*/ 3356316 h 6273983"/>
              <a:gd name="connsiteX2" fmla="*/ 12222342 w 12222342"/>
              <a:gd name="connsiteY2" fmla="*/ 6273983 h 6273983"/>
              <a:gd name="connsiteX3" fmla="*/ 30342 w 12222342"/>
              <a:gd name="connsiteY3" fmla="*/ 6273983 h 6273983"/>
              <a:gd name="connsiteX4" fmla="*/ 0 w 12222342"/>
              <a:gd name="connsiteY4" fmla="*/ 3476454 h 6273983"/>
              <a:gd name="connsiteX0" fmla="*/ 0 w 12222342"/>
              <a:gd name="connsiteY0" fmla="*/ 3430523 h 6307565"/>
              <a:gd name="connsiteX1" fmla="*/ 12204412 w 12222342"/>
              <a:gd name="connsiteY1" fmla="*/ 3389898 h 6307565"/>
              <a:gd name="connsiteX2" fmla="*/ 12222342 w 12222342"/>
              <a:gd name="connsiteY2" fmla="*/ 6307565 h 6307565"/>
              <a:gd name="connsiteX3" fmla="*/ 30342 w 12222342"/>
              <a:gd name="connsiteY3" fmla="*/ 6307565 h 6307565"/>
              <a:gd name="connsiteX4" fmla="*/ 0 w 12222342"/>
              <a:gd name="connsiteY4" fmla="*/ 3430523 h 6307565"/>
              <a:gd name="connsiteX0" fmla="*/ 0 w 12222342"/>
              <a:gd name="connsiteY0" fmla="*/ 3450501 h 6327543"/>
              <a:gd name="connsiteX1" fmla="*/ 12204412 w 12222342"/>
              <a:gd name="connsiteY1" fmla="*/ 3409876 h 6327543"/>
              <a:gd name="connsiteX2" fmla="*/ 12222342 w 12222342"/>
              <a:gd name="connsiteY2" fmla="*/ 6327543 h 6327543"/>
              <a:gd name="connsiteX3" fmla="*/ 30342 w 12222342"/>
              <a:gd name="connsiteY3" fmla="*/ 6327543 h 6327543"/>
              <a:gd name="connsiteX4" fmla="*/ 0 w 12222342"/>
              <a:gd name="connsiteY4" fmla="*/ 3450501 h 6327543"/>
              <a:gd name="connsiteX0" fmla="*/ 0 w 12222342"/>
              <a:gd name="connsiteY0" fmla="*/ 3385891 h 6262933"/>
              <a:gd name="connsiteX1" fmla="*/ 12204412 w 12222342"/>
              <a:gd name="connsiteY1" fmla="*/ 3345266 h 6262933"/>
              <a:gd name="connsiteX2" fmla="*/ 12222342 w 12222342"/>
              <a:gd name="connsiteY2" fmla="*/ 6262933 h 6262933"/>
              <a:gd name="connsiteX3" fmla="*/ 30342 w 12222342"/>
              <a:gd name="connsiteY3" fmla="*/ 6262933 h 6262933"/>
              <a:gd name="connsiteX4" fmla="*/ 0 w 12222342"/>
              <a:gd name="connsiteY4" fmla="*/ 3385891 h 6262933"/>
              <a:gd name="connsiteX0" fmla="*/ 0 w 12222342"/>
              <a:gd name="connsiteY0" fmla="*/ 3365741 h 6242783"/>
              <a:gd name="connsiteX1" fmla="*/ 12204412 w 12222342"/>
              <a:gd name="connsiteY1" fmla="*/ 3325116 h 6242783"/>
              <a:gd name="connsiteX2" fmla="*/ 12222342 w 12222342"/>
              <a:gd name="connsiteY2" fmla="*/ 6242783 h 6242783"/>
              <a:gd name="connsiteX3" fmla="*/ 30342 w 12222342"/>
              <a:gd name="connsiteY3" fmla="*/ 6242783 h 6242783"/>
              <a:gd name="connsiteX4" fmla="*/ 0 w 12222342"/>
              <a:gd name="connsiteY4" fmla="*/ 3365741 h 6242783"/>
              <a:gd name="connsiteX0" fmla="*/ 0 w 12222342"/>
              <a:gd name="connsiteY0" fmla="*/ 3345688 h 6222730"/>
              <a:gd name="connsiteX1" fmla="*/ 12204412 w 12222342"/>
              <a:gd name="connsiteY1" fmla="*/ 3305063 h 6222730"/>
              <a:gd name="connsiteX2" fmla="*/ 12222342 w 12222342"/>
              <a:gd name="connsiteY2" fmla="*/ 6222730 h 6222730"/>
              <a:gd name="connsiteX3" fmla="*/ 30342 w 12222342"/>
              <a:gd name="connsiteY3" fmla="*/ 6222730 h 6222730"/>
              <a:gd name="connsiteX4" fmla="*/ 0 w 12222342"/>
              <a:gd name="connsiteY4" fmla="*/ 3345688 h 6222730"/>
              <a:gd name="connsiteX0" fmla="*/ 0 w 12222342"/>
              <a:gd name="connsiteY0" fmla="*/ 3329497 h 6206539"/>
              <a:gd name="connsiteX1" fmla="*/ 12204412 w 12222342"/>
              <a:gd name="connsiteY1" fmla="*/ 3288872 h 6206539"/>
              <a:gd name="connsiteX2" fmla="*/ 12222342 w 12222342"/>
              <a:gd name="connsiteY2" fmla="*/ 6206539 h 6206539"/>
              <a:gd name="connsiteX3" fmla="*/ 30342 w 12222342"/>
              <a:gd name="connsiteY3" fmla="*/ 6206539 h 6206539"/>
              <a:gd name="connsiteX4" fmla="*/ 0 w 12222342"/>
              <a:gd name="connsiteY4" fmla="*/ 3329497 h 6206539"/>
              <a:gd name="connsiteX0" fmla="*/ 0 w 12222342"/>
              <a:gd name="connsiteY0" fmla="*/ 3329497 h 6206539"/>
              <a:gd name="connsiteX1" fmla="*/ 12204412 w 12222342"/>
              <a:gd name="connsiteY1" fmla="*/ 3288872 h 6206539"/>
              <a:gd name="connsiteX2" fmla="*/ 12222342 w 12222342"/>
              <a:gd name="connsiteY2" fmla="*/ 6206539 h 6206539"/>
              <a:gd name="connsiteX3" fmla="*/ 30342 w 12222342"/>
              <a:gd name="connsiteY3" fmla="*/ 6206539 h 6206539"/>
              <a:gd name="connsiteX4" fmla="*/ 0 w 12222342"/>
              <a:gd name="connsiteY4" fmla="*/ 3329497 h 6206539"/>
              <a:gd name="connsiteX0" fmla="*/ 0 w 12222342"/>
              <a:gd name="connsiteY0" fmla="*/ 3356314 h 6233356"/>
              <a:gd name="connsiteX1" fmla="*/ 12204412 w 12222342"/>
              <a:gd name="connsiteY1" fmla="*/ 3315689 h 6233356"/>
              <a:gd name="connsiteX2" fmla="*/ 12222342 w 12222342"/>
              <a:gd name="connsiteY2" fmla="*/ 6233356 h 6233356"/>
              <a:gd name="connsiteX3" fmla="*/ 30342 w 12222342"/>
              <a:gd name="connsiteY3" fmla="*/ 6233356 h 6233356"/>
              <a:gd name="connsiteX4" fmla="*/ 0 w 12222342"/>
              <a:gd name="connsiteY4" fmla="*/ 3356314 h 6233356"/>
              <a:gd name="connsiteX0" fmla="*/ 0 w 12244168"/>
              <a:gd name="connsiteY0" fmla="*/ 3356314 h 6233356"/>
              <a:gd name="connsiteX1" fmla="*/ 12244168 w 12244168"/>
              <a:gd name="connsiteY1" fmla="*/ 3315689 h 6233356"/>
              <a:gd name="connsiteX2" fmla="*/ 12222342 w 12244168"/>
              <a:gd name="connsiteY2" fmla="*/ 6233356 h 6233356"/>
              <a:gd name="connsiteX3" fmla="*/ 30342 w 12244168"/>
              <a:gd name="connsiteY3" fmla="*/ 6233356 h 6233356"/>
              <a:gd name="connsiteX4" fmla="*/ 0 w 12244168"/>
              <a:gd name="connsiteY4" fmla="*/ 3356314 h 6233356"/>
              <a:gd name="connsiteX0" fmla="*/ 0 w 12244168"/>
              <a:gd name="connsiteY0" fmla="*/ 3378941 h 6216227"/>
              <a:gd name="connsiteX1" fmla="*/ 12244168 w 12244168"/>
              <a:gd name="connsiteY1" fmla="*/ 3298560 h 6216227"/>
              <a:gd name="connsiteX2" fmla="*/ 12222342 w 12244168"/>
              <a:gd name="connsiteY2" fmla="*/ 6216227 h 6216227"/>
              <a:gd name="connsiteX3" fmla="*/ 30342 w 12244168"/>
              <a:gd name="connsiteY3" fmla="*/ 6216227 h 6216227"/>
              <a:gd name="connsiteX4" fmla="*/ 0 w 12244168"/>
              <a:gd name="connsiteY4" fmla="*/ 3378941 h 6216227"/>
              <a:gd name="connsiteX0" fmla="*/ 0 w 12244168"/>
              <a:gd name="connsiteY0" fmla="*/ 3385634 h 6222920"/>
              <a:gd name="connsiteX1" fmla="*/ 12244168 w 12244168"/>
              <a:gd name="connsiteY1" fmla="*/ 3305253 h 6222920"/>
              <a:gd name="connsiteX2" fmla="*/ 12222342 w 12244168"/>
              <a:gd name="connsiteY2" fmla="*/ 6222920 h 6222920"/>
              <a:gd name="connsiteX3" fmla="*/ 30342 w 12244168"/>
              <a:gd name="connsiteY3" fmla="*/ 6222920 h 6222920"/>
              <a:gd name="connsiteX4" fmla="*/ 0 w 12244168"/>
              <a:gd name="connsiteY4" fmla="*/ 3385634 h 6222920"/>
              <a:gd name="connsiteX0" fmla="*/ 0 w 12244168"/>
              <a:gd name="connsiteY0" fmla="*/ 3385634 h 6222920"/>
              <a:gd name="connsiteX1" fmla="*/ 12244168 w 12244168"/>
              <a:gd name="connsiteY1" fmla="*/ 3305253 h 6222920"/>
              <a:gd name="connsiteX2" fmla="*/ 12222342 w 12244168"/>
              <a:gd name="connsiteY2" fmla="*/ 6222920 h 6222920"/>
              <a:gd name="connsiteX3" fmla="*/ 30342 w 12244168"/>
              <a:gd name="connsiteY3" fmla="*/ 6222920 h 6222920"/>
              <a:gd name="connsiteX4" fmla="*/ 0 w 12244168"/>
              <a:gd name="connsiteY4" fmla="*/ 3385634 h 6222920"/>
              <a:gd name="connsiteX0" fmla="*/ 0 w 12283925"/>
              <a:gd name="connsiteY0" fmla="*/ 3396977 h 6214385"/>
              <a:gd name="connsiteX1" fmla="*/ 12283925 w 12283925"/>
              <a:gd name="connsiteY1" fmla="*/ 3296718 h 6214385"/>
              <a:gd name="connsiteX2" fmla="*/ 12262099 w 12283925"/>
              <a:gd name="connsiteY2" fmla="*/ 6214385 h 6214385"/>
              <a:gd name="connsiteX3" fmla="*/ 70099 w 12283925"/>
              <a:gd name="connsiteY3" fmla="*/ 6214385 h 6214385"/>
              <a:gd name="connsiteX4" fmla="*/ 0 w 12283925"/>
              <a:gd name="connsiteY4" fmla="*/ 3396977 h 6214385"/>
              <a:gd name="connsiteX0" fmla="*/ 0 w 12283925"/>
              <a:gd name="connsiteY0" fmla="*/ 3396977 h 6214385"/>
              <a:gd name="connsiteX1" fmla="*/ 12283925 w 12283925"/>
              <a:gd name="connsiteY1" fmla="*/ 3296718 h 6214385"/>
              <a:gd name="connsiteX2" fmla="*/ 12262099 w 12283925"/>
              <a:gd name="connsiteY2" fmla="*/ 6214385 h 6214385"/>
              <a:gd name="connsiteX3" fmla="*/ 10464 w 12283925"/>
              <a:gd name="connsiteY3" fmla="*/ 6214385 h 6214385"/>
              <a:gd name="connsiteX4" fmla="*/ 0 w 12283925"/>
              <a:gd name="connsiteY4" fmla="*/ 3396977 h 6214385"/>
              <a:gd name="connsiteX0" fmla="*/ 0 w 12283925"/>
              <a:gd name="connsiteY0" fmla="*/ 3410361 h 6227769"/>
              <a:gd name="connsiteX1" fmla="*/ 12283925 w 12283925"/>
              <a:gd name="connsiteY1" fmla="*/ 3310102 h 6227769"/>
              <a:gd name="connsiteX2" fmla="*/ 12262099 w 12283925"/>
              <a:gd name="connsiteY2" fmla="*/ 6227769 h 6227769"/>
              <a:gd name="connsiteX3" fmla="*/ 10464 w 12283925"/>
              <a:gd name="connsiteY3" fmla="*/ 6227769 h 6227769"/>
              <a:gd name="connsiteX4" fmla="*/ 0 w 12283925"/>
              <a:gd name="connsiteY4" fmla="*/ 3410361 h 6227769"/>
              <a:gd name="connsiteX0" fmla="*/ 0 w 12283925"/>
              <a:gd name="connsiteY0" fmla="*/ 3455894 h 6193789"/>
              <a:gd name="connsiteX1" fmla="*/ 12283925 w 12283925"/>
              <a:gd name="connsiteY1" fmla="*/ 3276122 h 6193789"/>
              <a:gd name="connsiteX2" fmla="*/ 12262099 w 12283925"/>
              <a:gd name="connsiteY2" fmla="*/ 6193789 h 6193789"/>
              <a:gd name="connsiteX3" fmla="*/ 10464 w 12283925"/>
              <a:gd name="connsiteY3" fmla="*/ 6193789 h 6193789"/>
              <a:gd name="connsiteX4" fmla="*/ 0 w 12283925"/>
              <a:gd name="connsiteY4" fmla="*/ 3455894 h 6193789"/>
              <a:gd name="connsiteX0" fmla="*/ 0 w 12283925"/>
              <a:gd name="connsiteY0" fmla="*/ 3462529 h 6200424"/>
              <a:gd name="connsiteX1" fmla="*/ 12283925 w 12283925"/>
              <a:gd name="connsiteY1" fmla="*/ 3282757 h 6200424"/>
              <a:gd name="connsiteX2" fmla="*/ 12262099 w 12283925"/>
              <a:gd name="connsiteY2" fmla="*/ 6200424 h 6200424"/>
              <a:gd name="connsiteX3" fmla="*/ 10464 w 12283925"/>
              <a:gd name="connsiteY3" fmla="*/ 6200424 h 6200424"/>
              <a:gd name="connsiteX4" fmla="*/ 0 w 12283925"/>
              <a:gd name="connsiteY4" fmla="*/ 3462529 h 6200424"/>
              <a:gd name="connsiteX0" fmla="*/ 49171 w 12333096"/>
              <a:gd name="connsiteY0" fmla="*/ 3462529 h 6200424"/>
              <a:gd name="connsiteX1" fmla="*/ 12333096 w 12333096"/>
              <a:gd name="connsiteY1" fmla="*/ 3282757 h 6200424"/>
              <a:gd name="connsiteX2" fmla="*/ 12311270 w 12333096"/>
              <a:gd name="connsiteY2" fmla="*/ 6200424 h 6200424"/>
              <a:gd name="connsiteX3" fmla="*/ 0 w 12333096"/>
              <a:gd name="connsiteY3" fmla="*/ 6200424 h 6200424"/>
              <a:gd name="connsiteX4" fmla="*/ 49171 w 12333096"/>
              <a:gd name="connsiteY4" fmla="*/ 3462529 h 6200424"/>
              <a:gd name="connsiteX0" fmla="*/ 88927 w 12333096"/>
              <a:gd name="connsiteY0" fmla="*/ 3451117 h 6208890"/>
              <a:gd name="connsiteX1" fmla="*/ 12333096 w 12333096"/>
              <a:gd name="connsiteY1" fmla="*/ 3291223 h 6208890"/>
              <a:gd name="connsiteX2" fmla="*/ 12311270 w 12333096"/>
              <a:gd name="connsiteY2" fmla="*/ 6208890 h 6208890"/>
              <a:gd name="connsiteX3" fmla="*/ 0 w 12333096"/>
              <a:gd name="connsiteY3" fmla="*/ 6208890 h 6208890"/>
              <a:gd name="connsiteX4" fmla="*/ 88927 w 12333096"/>
              <a:gd name="connsiteY4" fmla="*/ 3451117 h 6208890"/>
              <a:gd name="connsiteX0" fmla="*/ 9414 w 12253583"/>
              <a:gd name="connsiteY0" fmla="*/ 3451117 h 6228768"/>
              <a:gd name="connsiteX1" fmla="*/ 12253583 w 12253583"/>
              <a:gd name="connsiteY1" fmla="*/ 3291223 h 6228768"/>
              <a:gd name="connsiteX2" fmla="*/ 12231757 w 12253583"/>
              <a:gd name="connsiteY2" fmla="*/ 6208890 h 6228768"/>
              <a:gd name="connsiteX3" fmla="*/ 0 w 12253583"/>
              <a:gd name="connsiteY3" fmla="*/ 6228768 h 6228768"/>
              <a:gd name="connsiteX4" fmla="*/ 9414 w 12253583"/>
              <a:gd name="connsiteY4" fmla="*/ 3451117 h 6228768"/>
              <a:gd name="connsiteX0" fmla="*/ 9414 w 12253583"/>
              <a:gd name="connsiteY0" fmla="*/ 3464935 h 6242586"/>
              <a:gd name="connsiteX1" fmla="*/ 12253583 w 12253583"/>
              <a:gd name="connsiteY1" fmla="*/ 3305041 h 6242586"/>
              <a:gd name="connsiteX2" fmla="*/ 12231757 w 12253583"/>
              <a:gd name="connsiteY2" fmla="*/ 6222708 h 6242586"/>
              <a:gd name="connsiteX3" fmla="*/ 0 w 12253583"/>
              <a:gd name="connsiteY3" fmla="*/ 6242586 h 6242586"/>
              <a:gd name="connsiteX4" fmla="*/ 9414 w 12253583"/>
              <a:gd name="connsiteY4" fmla="*/ 3464935 h 6242586"/>
              <a:gd name="connsiteX0" fmla="*/ 0 w 12261102"/>
              <a:gd name="connsiteY0" fmla="*/ 3484431 h 6228216"/>
              <a:gd name="connsiteX1" fmla="*/ 12261102 w 12261102"/>
              <a:gd name="connsiteY1" fmla="*/ 3290671 h 6228216"/>
              <a:gd name="connsiteX2" fmla="*/ 12239276 w 12261102"/>
              <a:gd name="connsiteY2" fmla="*/ 6208338 h 6228216"/>
              <a:gd name="connsiteX3" fmla="*/ 7519 w 12261102"/>
              <a:gd name="connsiteY3" fmla="*/ 6228216 h 6228216"/>
              <a:gd name="connsiteX4" fmla="*/ 0 w 12261102"/>
              <a:gd name="connsiteY4" fmla="*/ 3484431 h 6228216"/>
              <a:gd name="connsiteX0" fmla="*/ 3259 w 12264361"/>
              <a:gd name="connsiteY0" fmla="*/ 3484431 h 6208387"/>
              <a:gd name="connsiteX1" fmla="*/ 12264361 w 12264361"/>
              <a:gd name="connsiteY1" fmla="*/ 3290671 h 6208387"/>
              <a:gd name="connsiteX2" fmla="*/ 12242535 w 12264361"/>
              <a:gd name="connsiteY2" fmla="*/ 6208338 h 6208387"/>
              <a:gd name="connsiteX3" fmla="*/ 504 w 12264361"/>
              <a:gd name="connsiteY3" fmla="*/ 5560395 h 6208387"/>
              <a:gd name="connsiteX4" fmla="*/ 3259 w 12264361"/>
              <a:gd name="connsiteY4" fmla="*/ 3484431 h 6208387"/>
              <a:gd name="connsiteX0" fmla="*/ 3259 w 12264361"/>
              <a:gd name="connsiteY0" fmla="*/ 3484431 h 5560395"/>
              <a:gd name="connsiteX1" fmla="*/ 12264361 w 12264361"/>
              <a:gd name="connsiteY1" fmla="*/ 3290671 h 5560395"/>
              <a:gd name="connsiteX2" fmla="*/ 12263083 w 12264361"/>
              <a:gd name="connsiteY2" fmla="*/ 5550792 h 5560395"/>
              <a:gd name="connsiteX3" fmla="*/ 504 w 12264361"/>
              <a:gd name="connsiteY3" fmla="*/ 5560395 h 5560395"/>
              <a:gd name="connsiteX4" fmla="*/ 3259 w 12264361"/>
              <a:gd name="connsiteY4" fmla="*/ 3484431 h 5560395"/>
              <a:gd name="connsiteX0" fmla="*/ 3259 w 12264361"/>
              <a:gd name="connsiteY0" fmla="*/ 3471901 h 5547865"/>
              <a:gd name="connsiteX1" fmla="*/ 12264361 w 12264361"/>
              <a:gd name="connsiteY1" fmla="*/ 3278141 h 5547865"/>
              <a:gd name="connsiteX2" fmla="*/ 12263083 w 12264361"/>
              <a:gd name="connsiteY2" fmla="*/ 5538262 h 5547865"/>
              <a:gd name="connsiteX3" fmla="*/ 504 w 12264361"/>
              <a:gd name="connsiteY3" fmla="*/ 5547865 h 5547865"/>
              <a:gd name="connsiteX4" fmla="*/ 3259 w 12264361"/>
              <a:gd name="connsiteY4" fmla="*/ 3471901 h 5547865"/>
              <a:gd name="connsiteX0" fmla="*/ 3259 w 12264361"/>
              <a:gd name="connsiteY0" fmla="*/ 3487569 h 5563533"/>
              <a:gd name="connsiteX1" fmla="*/ 12264361 w 12264361"/>
              <a:gd name="connsiteY1" fmla="*/ 3293809 h 5563533"/>
              <a:gd name="connsiteX2" fmla="*/ 12263083 w 12264361"/>
              <a:gd name="connsiteY2" fmla="*/ 5553930 h 5563533"/>
              <a:gd name="connsiteX3" fmla="*/ 504 w 12264361"/>
              <a:gd name="connsiteY3" fmla="*/ 5563533 h 5563533"/>
              <a:gd name="connsiteX4" fmla="*/ 3259 w 12264361"/>
              <a:gd name="connsiteY4" fmla="*/ 3487569 h 5563533"/>
              <a:gd name="connsiteX0" fmla="*/ 3259 w 12264361"/>
              <a:gd name="connsiteY0" fmla="*/ 3506929 h 5582893"/>
              <a:gd name="connsiteX1" fmla="*/ 12264361 w 12264361"/>
              <a:gd name="connsiteY1" fmla="*/ 3313169 h 5582893"/>
              <a:gd name="connsiteX2" fmla="*/ 12263083 w 12264361"/>
              <a:gd name="connsiteY2" fmla="*/ 5573290 h 5582893"/>
              <a:gd name="connsiteX3" fmla="*/ 504 w 12264361"/>
              <a:gd name="connsiteY3" fmla="*/ 5582893 h 5582893"/>
              <a:gd name="connsiteX4" fmla="*/ 3259 w 12264361"/>
              <a:gd name="connsiteY4" fmla="*/ 3506929 h 5582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4361" h="5582893">
                <a:moveTo>
                  <a:pt x="3259" y="3506929"/>
                </a:moveTo>
                <a:cubicBezTo>
                  <a:pt x="1499648" y="-217636"/>
                  <a:pt x="8880514" y="-1954122"/>
                  <a:pt x="12264361" y="3313169"/>
                </a:cubicBezTo>
                <a:lnTo>
                  <a:pt x="12263083" y="5573290"/>
                </a:lnTo>
                <a:lnTo>
                  <a:pt x="504" y="5582893"/>
                </a:lnTo>
                <a:cubicBezTo>
                  <a:pt x="-2002" y="4668298"/>
                  <a:pt x="5765" y="4421524"/>
                  <a:pt x="3259" y="3506929"/>
                </a:cubicBezTo>
                <a:close/>
              </a:path>
            </a:pathLst>
          </a:custGeom>
        </p:spPr>
        <p:txBody>
          <a:bodyPr/>
          <a:lstStyle>
            <a:lvl1pPr>
              <a:defRPr sz="2400">
                <a:solidFill>
                  <a:schemeClr val="bg1"/>
                </a:solidFill>
              </a:defRPr>
            </a:lvl1pPr>
          </a:lstStyle>
          <a:p>
            <a:r>
              <a:rPr lang="en-US" dirty="0"/>
              <a:t>				</a:t>
            </a:r>
          </a:p>
          <a:p>
            <a:endParaRPr lang="en-US" dirty="0"/>
          </a:p>
          <a:p>
            <a:endParaRPr lang="en-US" dirty="0"/>
          </a:p>
          <a:p>
            <a:endParaRPr lang="en-US" dirty="0"/>
          </a:p>
          <a:p>
            <a:r>
              <a:rPr lang="en-US" dirty="0"/>
              <a:t>			Click to add picture</a:t>
            </a: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1"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77565644"/>
      </p:ext>
    </p:extLst>
  </p:cSld>
  <p:clrMapOvr>
    <a:masterClrMapping/>
  </p:clrMapOvr>
  <p:extLst mod="1">
    <p:ext uri="{DCECCB84-F9BA-43D5-87BE-67443E8EF086}">
      <p15:sldGuideLst xmlns:p15="http://schemas.microsoft.com/office/powerpoint/2012/main">
        <p15:guide id="1" orient="horz" pos="2496">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ound Photo Frame Blank #2">
    <p:spTree>
      <p:nvGrpSpPr>
        <p:cNvPr id="1" name=""/>
        <p:cNvGrpSpPr/>
        <p:nvPr/>
      </p:nvGrpSpPr>
      <p:grpSpPr>
        <a:xfrm>
          <a:off x="0" y="0"/>
          <a:ext cx="0" cy="0"/>
          <a:chOff x="0" y="0"/>
          <a:chExt cx="0" cy="0"/>
        </a:xfrm>
      </p:grpSpPr>
      <p:sp>
        <p:nvSpPr>
          <p:cNvPr id="24" name="Rectangle 23"/>
          <p:cNvSpPr/>
          <p:nvPr userDrawn="1"/>
        </p:nvSpPr>
        <p:spPr>
          <a:xfrm>
            <a:off x="0" y="0"/>
            <a:ext cx="12198058" cy="6195080"/>
          </a:xfrm>
          <a:prstGeom prst="rect">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 name="Picture Placeholder 5"/>
          <p:cNvSpPr>
            <a:spLocks noGrp="1"/>
          </p:cNvSpPr>
          <p:nvPr>
            <p:ph type="pic" sz="quarter" idx="16" hasCustomPrompt="1"/>
          </p:nvPr>
        </p:nvSpPr>
        <p:spPr>
          <a:xfrm>
            <a:off x="-66303" y="627164"/>
            <a:ext cx="12264361" cy="55828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3938954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938954 h 6858000"/>
              <a:gd name="connsiteX0" fmla="*/ 0 w 12192000"/>
              <a:gd name="connsiteY0" fmla="*/ 70339 h 2989385"/>
              <a:gd name="connsiteX1" fmla="*/ 12192000 w 12192000"/>
              <a:gd name="connsiteY1" fmla="*/ 0 h 2989385"/>
              <a:gd name="connsiteX2" fmla="*/ 12192000 w 12192000"/>
              <a:gd name="connsiteY2" fmla="*/ 2989385 h 2989385"/>
              <a:gd name="connsiteX3" fmla="*/ 0 w 12192000"/>
              <a:gd name="connsiteY3" fmla="*/ 2989385 h 2989385"/>
              <a:gd name="connsiteX4" fmla="*/ 0 w 12192000"/>
              <a:gd name="connsiteY4" fmla="*/ 70339 h 2989385"/>
              <a:gd name="connsiteX0" fmla="*/ 0 w 12192000"/>
              <a:gd name="connsiteY0" fmla="*/ 2610410 h 5529456"/>
              <a:gd name="connsiteX1" fmla="*/ 12192000 w 12192000"/>
              <a:gd name="connsiteY1" fmla="*/ 2540071 h 5529456"/>
              <a:gd name="connsiteX2" fmla="*/ 12192000 w 12192000"/>
              <a:gd name="connsiteY2" fmla="*/ 5529456 h 5529456"/>
              <a:gd name="connsiteX3" fmla="*/ 0 w 12192000"/>
              <a:gd name="connsiteY3" fmla="*/ 5529456 h 5529456"/>
              <a:gd name="connsiteX4" fmla="*/ 0 w 12192000"/>
              <a:gd name="connsiteY4" fmla="*/ 2610410 h 5529456"/>
              <a:gd name="connsiteX0" fmla="*/ 0 w 12192000"/>
              <a:gd name="connsiteY0" fmla="*/ 3292440 h 6211486"/>
              <a:gd name="connsiteX1" fmla="*/ 12192000 w 12192000"/>
              <a:gd name="connsiteY1" fmla="*/ 3222101 h 6211486"/>
              <a:gd name="connsiteX2" fmla="*/ 12192000 w 12192000"/>
              <a:gd name="connsiteY2" fmla="*/ 6211486 h 6211486"/>
              <a:gd name="connsiteX3" fmla="*/ 0 w 12192000"/>
              <a:gd name="connsiteY3" fmla="*/ 6211486 h 6211486"/>
              <a:gd name="connsiteX4" fmla="*/ 0 w 12192000"/>
              <a:gd name="connsiteY4" fmla="*/ 3292440 h 6211486"/>
              <a:gd name="connsiteX0" fmla="*/ 0 w 12192000"/>
              <a:gd name="connsiteY0" fmla="*/ 3222403 h 6141449"/>
              <a:gd name="connsiteX1" fmla="*/ 12192000 w 12192000"/>
              <a:gd name="connsiteY1" fmla="*/ 3152064 h 6141449"/>
              <a:gd name="connsiteX2" fmla="*/ 12192000 w 12192000"/>
              <a:gd name="connsiteY2" fmla="*/ 6141449 h 6141449"/>
              <a:gd name="connsiteX3" fmla="*/ 0 w 12192000"/>
              <a:gd name="connsiteY3" fmla="*/ 6141449 h 6141449"/>
              <a:gd name="connsiteX4" fmla="*/ 0 w 12192000"/>
              <a:gd name="connsiteY4" fmla="*/ 3222403 h 6141449"/>
              <a:gd name="connsiteX0" fmla="*/ 0 w 12192000"/>
              <a:gd name="connsiteY0" fmla="*/ 3286773 h 6205819"/>
              <a:gd name="connsiteX1" fmla="*/ 12192000 w 12192000"/>
              <a:gd name="connsiteY1" fmla="*/ 3216434 h 6205819"/>
              <a:gd name="connsiteX2" fmla="*/ 12192000 w 12192000"/>
              <a:gd name="connsiteY2" fmla="*/ 6205819 h 6205819"/>
              <a:gd name="connsiteX3" fmla="*/ 0 w 12192000"/>
              <a:gd name="connsiteY3" fmla="*/ 6205819 h 6205819"/>
              <a:gd name="connsiteX4" fmla="*/ 0 w 12192000"/>
              <a:gd name="connsiteY4" fmla="*/ 3286773 h 6205819"/>
              <a:gd name="connsiteX0" fmla="*/ 23446 w 12192000"/>
              <a:gd name="connsiteY0" fmla="*/ 3359603 h 6161419"/>
              <a:gd name="connsiteX1" fmla="*/ 12192000 w 12192000"/>
              <a:gd name="connsiteY1" fmla="*/ 3172034 h 6161419"/>
              <a:gd name="connsiteX2" fmla="*/ 12192000 w 12192000"/>
              <a:gd name="connsiteY2" fmla="*/ 6161419 h 6161419"/>
              <a:gd name="connsiteX3" fmla="*/ 0 w 12192000"/>
              <a:gd name="connsiteY3" fmla="*/ 6161419 h 6161419"/>
              <a:gd name="connsiteX4" fmla="*/ 23446 w 12192000"/>
              <a:gd name="connsiteY4" fmla="*/ 3359603 h 6161419"/>
              <a:gd name="connsiteX0" fmla="*/ 23446 w 12192000"/>
              <a:gd name="connsiteY0" fmla="*/ 3445954 h 6247770"/>
              <a:gd name="connsiteX1" fmla="*/ 12192000 w 12192000"/>
              <a:gd name="connsiteY1" fmla="*/ 3258385 h 6247770"/>
              <a:gd name="connsiteX2" fmla="*/ 12192000 w 12192000"/>
              <a:gd name="connsiteY2" fmla="*/ 6247770 h 6247770"/>
              <a:gd name="connsiteX3" fmla="*/ 0 w 12192000"/>
              <a:gd name="connsiteY3" fmla="*/ 6247770 h 6247770"/>
              <a:gd name="connsiteX4" fmla="*/ 23446 w 12192000"/>
              <a:gd name="connsiteY4" fmla="*/ 3445954 h 6247770"/>
              <a:gd name="connsiteX0" fmla="*/ 23446 w 12192000"/>
              <a:gd name="connsiteY0" fmla="*/ 3453518 h 6255334"/>
              <a:gd name="connsiteX1" fmla="*/ 12192000 w 12192000"/>
              <a:gd name="connsiteY1" fmla="*/ 3265949 h 6255334"/>
              <a:gd name="connsiteX2" fmla="*/ 12192000 w 12192000"/>
              <a:gd name="connsiteY2" fmla="*/ 6255334 h 6255334"/>
              <a:gd name="connsiteX3" fmla="*/ 0 w 12192000"/>
              <a:gd name="connsiteY3" fmla="*/ 6255334 h 6255334"/>
              <a:gd name="connsiteX4" fmla="*/ 23446 w 12192000"/>
              <a:gd name="connsiteY4" fmla="*/ 3453518 h 6255334"/>
              <a:gd name="connsiteX0" fmla="*/ 23446 w 12192000"/>
              <a:gd name="connsiteY0" fmla="*/ 3436846 h 6238662"/>
              <a:gd name="connsiteX1" fmla="*/ 12192000 w 12192000"/>
              <a:gd name="connsiteY1" fmla="*/ 3249277 h 6238662"/>
              <a:gd name="connsiteX2" fmla="*/ 12192000 w 12192000"/>
              <a:gd name="connsiteY2" fmla="*/ 6238662 h 6238662"/>
              <a:gd name="connsiteX3" fmla="*/ 0 w 12192000"/>
              <a:gd name="connsiteY3" fmla="*/ 6238662 h 6238662"/>
              <a:gd name="connsiteX4" fmla="*/ 23446 w 12192000"/>
              <a:gd name="connsiteY4" fmla="*/ 3436846 h 6238662"/>
              <a:gd name="connsiteX0" fmla="*/ 0 w 12222342"/>
              <a:gd name="connsiteY0" fmla="*/ 3436846 h 6238662"/>
              <a:gd name="connsiteX1" fmla="*/ 12222342 w 12222342"/>
              <a:gd name="connsiteY1" fmla="*/ 3249277 h 6238662"/>
              <a:gd name="connsiteX2" fmla="*/ 12222342 w 12222342"/>
              <a:gd name="connsiteY2" fmla="*/ 6238662 h 6238662"/>
              <a:gd name="connsiteX3" fmla="*/ 30342 w 12222342"/>
              <a:gd name="connsiteY3" fmla="*/ 6238662 h 6238662"/>
              <a:gd name="connsiteX4" fmla="*/ 0 w 12222342"/>
              <a:gd name="connsiteY4" fmla="*/ 3436846 h 6238662"/>
              <a:gd name="connsiteX0" fmla="*/ 0 w 12222342"/>
              <a:gd name="connsiteY0" fmla="*/ 3481166 h 6211265"/>
              <a:gd name="connsiteX1" fmla="*/ 12222342 w 12222342"/>
              <a:gd name="connsiteY1" fmla="*/ 3221880 h 6211265"/>
              <a:gd name="connsiteX2" fmla="*/ 12222342 w 12222342"/>
              <a:gd name="connsiteY2" fmla="*/ 6211265 h 6211265"/>
              <a:gd name="connsiteX3" fmla="*/ 30342 w 12222342"/>
              <a:gd name="connsiteY3" fmla="*/ 6211265 h 6211265"/>
              <a:gd name="connsiteX4" fmla="*/ 0 w 12222342"/>
              <a:gd name="connsiteY4" fmla="*/ 3481166 h 6211265"/>
              <a:gd name="connsiteX0" fmla="*/ 0 w 12222342"/>
              <a:gd name="connsiteY0" fmla="*/ 3558866 h 6288965"/>
              <a:gd name="connsiteX1" fmla="*/ 12222342 w 12222342"/>
              <a:gd name="connsiteY1" fmla="*/ 3299580 h 6288965"/>
              <a:gd name="connsiteX2" fmla="*/ 12222342 w 12222342"/>
              <a:gd name="connsiteY2" fmla="*/ 6288965 h 6288965"/>
              <a:gd name="connsiteX3" fmla="*/ 30342 w 12222342"/>
              <a:gd name="connsiteY3" fmla="*/ 6288965 h 6288965"/>
              <a:gd name="connsiteX4" fmla="*/ 0 w 12222342"/>
              <a:gd name="connsiteY4" fmla="*/ 3558866 h 6288965"/>
              <a:gd name="connsiteX0" fmla="*/ 0 w 12222342"/>
              <a:gd name="connsiteY0" fmla="*/ 3513651 h 6243750"/>
              <a:gd name="connsiteX1" fmla="*/ 12222342 w 12222342"/>
              <a:gd name="connsiteY1" fmla="*/ 3254365 h 6243750"/>
              <a:gd name="connsiteX2" fmla="*/ 12222342 w 12222342"/>
              <a:gd name="connsiteY2" fmla="*/ 6243750 h 6243750"/>
              <a:gd name="connsiteX3" fmla="*/ 30342 w 12222342"/>
              <a:gd name="connsiteY3" fmla="*/ 6243750 h 6243750"/>
              <a:gd name="connsiteX4" fmla="*/ 0 w 12222342"/>
              <a:gd name="connsiteY4" fmla="*/ 3513651 h 6243750"/>
              <a:gd name="connsiteX0" fmla="*/ 0 w 12222342"/>
              <a:gd name="connsiteY0" fmla="*/ 3470335 h 6200434"/>
              <a:gd name="connsiteX1" fmla="*/ 12204412 w 12222342"/>
              <a:gd name="connsiteY1" fmla="*/ 3282767 h 6200434"/>
              <a:gd name="connsiteX2" fmla="*/ 12222342 w 12222342"/>
              <a:gd name="connsiteY2" fmla="*/ 6200434 h 6200434"/>
              <a:gd name="connsiteX3" fmla="*/ 30342 w 12222342"/>
              <a:gd name="connsiteY3" fmla="*/ 6200434 h 6200434"/>
              <a:gd name="connsiteX4" fmla="*/ 0 w 12222342"/>
              <a:gd name="connsiteY4" fmla="*/ 3470335 h 6200434"/>
              <a:gd name="connsiteX0" fmla="*/ 0 w 12222342"/>
              <a:gd name="connsiteY0" fmla="*/ 3432889 h 6162988"/>
              <a:gd name="connsiteX1" fmla="*/ 12204412 w 12222342"/>
              <a:gd name="connsiteY1" fmla="*/ 3245321 h 6162988"/>
              <a:gd name="connsiteX2" fmla="*/ 12222342 w 12222342"/>
              <a:gd name="connsiteY2" fmla="*/ 6162988 h 6162988"/>
              <a:gd name="connsiteX3" fmla="*/ 30342 w 12222342"/>
              <a:gd name="connsiteY3" fmla="*/ 6162988 h 6162988"/>
              <a:gd name="connsiteX4" fmla="*/ 0 w 12222342"/>
              <a:gd name="connsiteY4" fmla="*/ 3432889 h 6162988"/>
              <a:gd name="connsiteX0" fmla="*/ 0 w 12222342"/>
              <a:gd name="connsiteY0" fmla="*/ 3467420 h 6197519"/>
              <a:gd name="connsiteX1" fmla="*/ 12204412 w 12222342"/>
              <a:gd name="connsiteY1" fmla="*/ 3279852 h 6197519"/>
              <a:gd name="connsiteX2" fmla="*/ 12222342 w 12222342"/>
              <a:gd name="connsiteY2" fmla="*/ 6197519 h 6197519"/>
              <a:gd name="connsiteX3" fmla="*/ 30342 w 12222342"/>
              <a:gd name="connsiteY3" fmla="*/ 6197519 h 6197519"/>
              <a:gd name="connsiteX4" fmla="*/ 0 w 12222342"/>
              <a:gd name="connsiteY4" fmla="*/ 3467420 h 6197519"/>
              <a:gd name="connsiteX0" fmla="*/ 0 w 12222342"/>
              <a:gd name="connsiteY0" fmla="*/ 3510217 h 6168598"/>
              <a:gd name="connsiteX1" fmla="*/ 12204412 w 12222342"/>
              <a:gd name="connsiteY1" fmla="*/ 3250931 h 6168598"/>
              <a:gd name="connsiteX2" fmla="*/ 12222342 w 12222342"/>
              <a:gd name="connsiteY2" fmla="*/ 6168598 h 6168598"/>
              <a:gd name="connsiteX3" fmla="*/ 30342 w 12222342"/>
              <a:gd name="connsiteY3" fmla="*/ 6168598 h 6168598"/>
              <a:gd name="connsiteX4" fmla="*/ 0 w 12222342"/>
              <a:gd name="connsiteY4" fmla="*/ 3510217 h 6168598"/>
              <a:gd name="connsiteX0" fmla="*/ 0 w 12222342"/>
              <a:gd name="connsiteY0" fmla="*/ 3538947 h 6197328"/>
              <a:gd name="connsiteX1" fmla="*/ 12204412 w 12222342"/>
              <a:gd name="connsiteY1" fmla="*/ 3279661 h 6197328"/>
              <a:gd name="connsiteX2" fmla="*/ 12222342 w 12222342"/>
              <a:gd name="connsiteY2" fmla="*/ 6197328 h 6197328"/>
              <a:gd name="connsiteX3" fmla="*/ 30342 w 12222342"/>
              <a:gd name="connsiteY3" fmla="*/ 6197328 h 6197328"/>
              <a:gd name="connsiteX4" fmla="*/ 0 w 12222342"/>
              <a:gd name="connsiteY4" fmla="*/ 3538947 h 6197328"/>
              <a:gd name="connsiteX0" fmla="*/ 0 w 12222342"/>
              <a:gd name="connsiteY0" fmla="*/ 3524036 h 6182417"/>
              <a:gd name="connsiteX1" fmla="*/ 12204412 w 12222342"/>
              <a:gd name="connsiteY1" fmla="*/ 3264750 h 6182417"/>
              <a:gd name="connsiteX2" fmla="*/ 12222342 w 12222342"/>
              <a:gd name="connsiteY2" fmla="*/ 6182417 h 6182417"/>
              <a:gd name="connsiteX3" fmla="*/ 30342 w 12222342"/>
              <a:gd name="connsiteY3" fmla="*/ 6182417 h 6182417"/>
              <a:gd name="connsiteX4" fmla="*/ 0 w 12222342"/>
              <a:gd name="connsiteY4" fmla="*/ 3524036 h 6182417"/>
              <a:gd name="connsiteX0" fmla="*/ 0 w 12222342"/>
              <a:gd name="connsiteY0" fmla="*/ 3532300 h 6190681"/>
              <a:gd name="connsiteX1" fmla="*/ 12204412 w 12222342"/>
              <a:gd name="connsiteY1" fmla="*/ 3273014 h 6190681"/>
              <a:gd name="connsiteX2" fmla="*/ 12222342 w 12222342"/>
              <a:gd name="connsiteY2" fmla="*/ 6190681 h 6190681"/>
              <a:gd name="connsiteX3" fmla="*/ 30342 w 12222342"/>
              <a:gd name="connsiteY3" fmla="*/ 6190681 h 6190681"/>
              <a:gd name="connsiteX4" fmla="*/ 0 w 12222342"/>
              <a:gd name="connsiteY4" fmla="*/ 3532300 h 6190681"/>
              <a:gd name="connsiteX0" fmla="*/ 0 w 12222342"/>
              <a:gd name="connsiteY0" fmla="*/ 3557993 h 6216374"/>
              <a:gd name="connsiteX1" fmla="*/ 12204412 w 12222342"/>
              <a:gd name="connsiteY1" fmla="*/ 3298707 h 6216374"/>
              <a:gd name="connsiteX2" fmla="*/ 12222342 w 12222342"/>
              <a:gd name="connsiteY2" fmla="*/ 6216374 h 6216374"/>
              <a:gd name="connsiteX3" fmla="*/ 30342 w 12222342"/>
              <a:gd name="connsiteY3" fmla="*/ 6216374 h 6216374"/>
              <a:gd name="connsiteX4" fmla="*/ 0 w 12222342"/>
              <a:gd name="connsiteY4" fmla="*/ 3557993 h 6216374"/>
              <a:gd name="connsiteX0" fmla="*/ 0 w 12222342"/>
              <a:gd name="connsiteY0" fmla="*/ 3476454 h 6273983"/>
              <a:gd name="connsiteX1" fmla="*/ 12204412 w 12222342"/>
              <a:gd name="connsiteY1" fmla="*/ 3356316 h 6273983"/>
              <a:gd name="connsiteX2" fmla="*/ 12222342 w 12222342"/>
              <a:gd name="connsiteY2" fmla="*/ 6273983 h 6273983"/>
              <a:gd name="connsiteX3" fmla="*/ 30342 w 12222342"/>
              <a:gd name="connsiteY3" fmla="*/ 6273983 h 6273983"/>
              <a:gd name="connsiteX4" fmla="*/ 0 w 12222342"/>
              <a:gd name="connsiteY4" fmla="*/ 3476454 h 6273983"/>
              <a:gd name="connsiteX0" fmla="*/ 0 w 12222342"/>
              <a:gd name="connsiteY0" fmla="*/ 3430523 h 6307565"/>
              <a:gd name="connsiteX1" fmla="*/ 12204412 w 12222342"/>
              <a:gd name="connsiteY1" fmla="*/ 3389898 h 6307565"/>
              <a:gd name="connsiteX2" fmla="*/ 12222342 w 12222342"/>
              <a:gd name="connsiteY2" fmla="*/ 6307565 h 6307565"/>
              <a:gd name="connsiteX3" fmla="*/ 30342 w 12222342"/>
              <a:gd name="connsiteY3" fmla="*/ 6307565 h 6307565"/>
              <a:gd name="connsiteX4" fmla="*/ 0 w 12222342"/>
              <a:gd name="connsiteY4" fmla="*/ 3430523 h 6307565"/>
              <a:gd name="connsiteX0" fmla="*/ 0 w 12222342"/>
              <a:gd name="connsiteY0" fmla="*/ 3450501 h 6327543"/>
              <a:gd name="connsiteX1" fmla="*/ 12204412 w 12222342"/>
              <a:gd name="connsiteY1" fmla="*/ 3409876 h 6327543"/>
              <a:gd name="connsiteX2" fmla="*/ 12222342 w 12222342"/>
              <a:gd name="connsiteY2" fmla="*/ 6327543 h 6327543"/>
              <a:gd name="connsiteX3" fmla="*/ 30342 w 12222342"/>
              <a:gd name="connsiteY3" fmla="*/ 6327543 h 6327543"/>
              <a:gd name="connsiteX4" fmla="*/ 0 w 12222342"/>
              <a:gd name="connsiteY4" fmla="*/ 3450501 h 6327543"/>
              <a:gd name="connsiteX0" fmla="*/ 0 w 12222342"/>
              <a:gd name="connsiteY0" fmla="*/ 3385891 h 6262933"/>
              <a:gd name="connsiteX1" fmla="*/ 12204412 w 12222342"/>
              <a:gd name="connsiteY1" fmla="*/ 3345266 h 6262933"/>
              <a:gd name="connsiteX2" fmla="*/ 12222342 w 12222342"/>
              <a:gd name="connsiteY2" fmla="*/ 6262933 h 6262933"/>
              <a:gd name="connsiteX3" fmla="*/ 30342 w 12222342"/>
              <a:gd name="connsiteY3" fmla="*/ 6262933 h 6262933"/>
              <a:gd name="connsiteX4" fmla="*/ 0 w 12222342"/>
              <a:gd name="connsiteY4" fmla="*/ 3385891 h 6262933"/>
              <a:gd name="connsiteX0" fmla="*/ 0 w 12222342"/>
              <a:gd name="connsiteY0" fmla="*/ 3365741 h 6242783"/>
              <a:gd name="connsiteX1" fmla="*/ 12204412 w 12222342"/>
              <a:gd name="connsiteY1" fmla="*/ 3325116 h 6242783"/>
              <a:gd name="connsiteX2" fmla="*/ 12222342 w 12222342"/>
              <a:gd name="connsiteY2" fmla="*/ 6242783 h 6242783"/>
              <a:gd name="connsiteX3" fmla="*/ 30342 w 12222342"/>
              <a:gd name="connsiteY3" fmla="*/ 6242783 h 6242783"/>
              <a:gd name="connsiteX4" fmla="*/ 0 w 12222342"/>
              <a:gd name="connsiteY4" fmla="*/ 3365741 h 6242783"/>
              <a:gd name="connsiteX0" fmla="*/ 0 w 12222342"/>
              <a:gd name="connsiteY0" fmla="*/ 3345688 h 6222730"/>
              <a:gd name="connsiteX1" fmla="*/ 12204412 w 12222342"/>
              <a:gd name="connsiteY1" fmla="*/ 3305063 h 6222730"/>
              <a:gd name="connsiteX2" fmla="*/ 12222342 w 12222342"/>
              <a:gd name="connsiteY2" fmla="*/ 6222730 h 6222730"/>
              <a:gd name="connsiteX3" fmla="*/ 30342 w 12222342"/>
              <a:gd name="connsiteY3" fmla="*/ 6222730 h 6222730"/>
              <a:gd name="connsiteX4" fmla="*/ 0 w 12222342"/>
              <a:gd name="connsiteY4" fmla="*/ 3345688 h 6222730"/>
              <a:gd name="connsiteX0" fmla="*/ 0 w 12222342"/>
              <a:gd name="connsiteY0" fmla="*/ 3329497 h 6206539"/>
              <a:gd name="connsiteX1" fmla="*/ 12204412 w 12222342"/>
              <a:gd name="connsiteY1" fmla="*/ 3288872 h 6206539"/>
              <a:gd name="connsiteX2" fmla="*/ 12222342 w 12222342"/>
              <a:gd name="connsiteY2" fmla="*/ 6206539 h 6206539"/>
              <a:gd name="connsiteX3" fmla="*/ 30342 w 12222342"/>
              <a:gd name="connsiteY3" fmla="*/ 6206539 h 6206539"/>
              <a:gd name="connsiteX4" fmla="*/ 0 w 12222342"/>
              <a:gd name="connsiteY4" fmla="*/ 3329497 h 6206539"/>
              <a:gd name="connsiteX0" fmla="*/ 0 w 12222342"/>
              <a:gd name="connsiteY0" fmla="*/ 3329497 h 6206539"/>
              <a:gd name="connsiteX1" fmla="*/ 12204412 w 12222342"/>
              <a:gd name="connsiteY1" fmla="*/ 3288872 h 6206539"/>
              <a:gd name="connsiteX2" fmla="*/ 12222342 w 12222342"/>
              <a:gd name="connsiteY2" fmla="*/ 6206539 h 6206539"/>
              <a:gd name="connsiteX3" fmla="*/ 30342 w 12222342"/>
              <a:gd name="connsiteY3" fmla="*/ 6206539 h 6206539"/>
              <a:gd name="connsiteX4" fmla="*/ 0 w 12222342"/>
              <a:gd name="connsiteY4" fmla="*/ 3329497 h 6206539"/>
              <a:gd name="connsiteX0" fmla="*/ 0 w 12222342"/>
              <a:gd name="connsiteY0" fmla="*/ 3356314 h 6233356"/>
              <a:gd name="connsiteX1" fmla="*/ 12204412 w 12222342"/>
              <a:gd name="connsiteY1" fmla="*/ 3315689 h 6233356"/>
              <a:gd name="connsiteX2" fmla="*/ 12222342 w 12222342"/>
              <a:gd name="connsiteY2" fmla="*/ 6233356 h 6233356"/>
              <a:gd name="connsiteX3" fmla="*/ 30342 w 12222342"/>
              <a:gd name="connsiteY3" fmla="*/ 6233356 h 6233356"/>
              <a:gd name="connsiteX4" fmla="*/ 0 w 12222342"/>
              <a:gd name="connsiteY4" fmla="*/ 3356314 h 6233356"/>
              <a:gd name="connsiteX0" fmla="*/ 0 w 12244168"/>
              <a:gd name="connsiteY0" fmla="*/ 3356314 h 6233356"/>
              <a:gd name="connsiteX1" fmla="*/ 12244168 w 12244168"/>
              <a:gd name="connsiteY1" fmla="*/ 3315689 h 6233356"/>
              <a:gd name="connsiteX2" fmla="*/ 12222342 w 12244168"/>
              <a:gd name="connsiteY2" fmla="*/ 6233356 h 6233356"/>
              <a:gd name="connsiteX3" fmla="*/ 30342 w 12244168"/>
              <a:gd name="connsiteY3" fmla="*/ 6233356 h 6233356"/>
              <a:gd name="connsiteX4" fmla="*/ 0 w 12244168"/>
              <a:gd name="connsiteY4" fmla="*/ 3356314 h 6233356"/>
              <a:gd name="connsiteX0" fmla="*/ 0 w 12244168"/>
              <a:gd name="connsiteY0" fmla="*/ 3378941 h 6216227"/>
              <a:gd name="connsiteX1" fmla="*/ 12244168 w 12244168"/>
              <a:gd name="connsiteY1" fmla="*/ 3298560 h 6216227"/>
              <a:gd name="connsiteX2" fmla="*/ 12222342 w 12244168"/>
              <a:gd name="connsiteY2" fmla="*/ 6216227 h 6216227"/>
              <a:gd name="connsiteX3" fmla="*/ 30342 w 12244168"/>
              <a:gd name="connsiteY3" fmla="*/ 6216227 h 6216227"/>
              <a:gd name="connsiteX4" fmla="*/ 0 w 12244168"/>
              <a:gd name="connsiteY4" fmla="*/ 3378941 h 6216227"/>
              <a:gd name="connsiteX0" fmla="*/ 0 w 12244168"/>
              <a:gd name="connsiteY0" fmla="*/ 3385634 h 6222920"/>
              <a:gd name="connsiteX1" fmla="*/ 12244168 w 12244168"/>
              <a:gd name="connsiteY1" fmla="*/ 3305253 h 6222920"/>
              <a:gd name="connsiteX2" fmla="*/ 12222342 w 12244168"/>
              <a:gd name="connsiteY2" fmla="*/ 6222920 h 6222920"/>
              <a:gd name="connsiteX3" fmla="*/ 30342 w 12244168"/>
              <a:gd name="connsiteY3" fmla="*/ 6222920 h 6222920"/>
              <a:gd name="connsiteX4" fmla="*/ 0 w 12244168"/>
              <a:gd name="connsiteY4" fmla="*/ 3385634 h 6222920"/>
              <a:gd name="connsiteX0" fmla="*/ 0 w 12244168"/>
              <a:gd name="connsiteY0" fmla="*/ 3385634 h 6222920"/>
              <a:gd name="connsiteX1" fmla="*/ 12244168 w 12244168"/>
              <a:gd name="connsiteY1" fmla="*/ 3305253 h 6222920"/>
              <a:gd name="connsiteX2" fmla="*/ 12222342 w 12244168"/>
              <a:gd name="connsiteY2" fmla="*/ 6222920 h 6222920"/>
              <a:gd name="connsiteX3" fmla="*/ 30342 w 12244168"/>
              <a:gd name="connsiteY3" fmla="*/ 6222920 h 6222920"/>
              <a:gd name="connsiteX4" fmla="*/ 0 w 12244168"/>
              <a:gd name="connsiteY4" fmla="*/ 3385634 h 6222920"/>
              <a:gd name="connsiteX0" fmla="*/ 0 w 12283925"/>
              <a:gd name="connsiteY0" fmla="*/ 3396977 h 6214385"/>
              <a:gd name="connsiteX1" fmla="*/ 12283925 w 12283925"/>
              <a:gd name="connsiteY1" fmla="*/ 3296718 h 6214385"/>
              <a:gd name="connsiteX2" fmla="*/ 12262099 w 12283925"/>
              <a:gd name="connsiteY2" fmla="*/ 6214385 h 6214385"/>
              <a:gd name="connsiteX3" fmla="*/ 70099 w 12283925"/>
              <a:gd name="connsiteY3" fmla="*/ 6214385 h 6214385"/>
              <a:gd name="connsiteX4" fmla="*/ 0 w 12283925"/>
              <a:gd name="connsiteY4" fmla="*/ 3396977 h 6214385"/>
              <a:gd name="connsiteX0" fmla="*/ 0 w 12283925"/>
              <a:gd name="connsiteY0" fmla="*/ 3396977 h 6214385"/>
              <a:gd name="connsiteX1" fmla="*/ 12283925 w 12283925"/>
              <a:gd name="connsiteY1" fmla="*/ 3296718 h 6214385"/>
              <a:gd name="connsiteX2" fmla="*/ 12262099 w 12283925"/>
              <a:gd name="connsiteY2" fmla="*/ 6214385 h 6214385"/>
              <a:gd name="connsiteX3" fmla="*/ 10464 w 12283925"/>
              <a:gd name="connsiteY3" fmla="*/ 6214385 h 6214385"/>
              <a:gd name="connsiteX4" fmla="*/ 0 w 12283925"/>
              <a:gd name="connsiteY4" fmla="*/ 3396977 h 6214385"/>
              <a:gd name="connsiteX0" fmla="*/ 0 w 12283925"/>
              <a:gd name="connsiteY0" fmla="*/ 3410361 h 6227769"/>
              <a:gd name="connsiteX1" fmla="*/ 12283925 w 12283925"/>
              <a:gd name="connsiteY1" fmla="*/ 3310102 h 6227769"/>
              <a:gd name="connsiteX2" fmla="*/ 12262099 w 12283925"/>
              <a:gd name="connsiteY2" fmla="*/ 6227769 h 6227769"/>
              <a:gd name="connsiteX3" fmla="*/ 10464 w 12283925"/>
              <a:gd name="connsiteY3" fmla="*/ 6227769 h 6227769"/>
              <a:gd name="connsiteX4" fmla="*/ 0 w 12283925"/>
              <a:gd name="connsiteY4" fmla="*/ 3410361 h 6227769"/>
              <a:gd name="connsiteX0" fmla="*/ 0 w 12283925"/>
              <a:gd name="connsiteY0" fmla="*/ 3455894 h 6193789"/>
              <a:gd name="connsiteX1" fmla="*/ 12283925 w 12283925"/>
              <a:gd name="connsiteY1" fmla="*/ 3276122 h 6193789"/>
              <a:gd name="connsiteX2" fmla="*/ 12262099 w 12283925"/>
              <a:gd name="connsiteY2" fmla="*/ 6193789 h 6193789"/>
              <a:gd name="connsiteX3" fmla="*/ 10464 w 12283925"/>
              <a:gd name="connsiteY3" fmla="*/ 6193789 h 6193789"/>
              <a:gd name="connsiteX4" fmla="*/ 0 w 12283925"/>
              <a:gd name="connsiteY4" fmla="*/ 3455894 h 6193789"/>
              <a:gd name="connsiteX0" fmla="*/ 0 w 12283925"/>
              <a:gd name="connsiteY0" fmla="*/ 3462529 h 6200424"/>
              <a:gd name="connsiteX1" fmla="*/ 12283925 w 12283925"/>
              <a:gd name="connsiteY1" fmla="*/ 3282757 h 6200424"/>
              <a:gd name="connsiteX2" fmla="*/ 12262099 w 12283925"/>
              <a:gd name="connsiteY2" fmla="*/ 6200424 h 6200424"/>
              <a:gd name="connsiteX3" fmla="*/ 10464 w 12283925"/>
              <a:gd name="connsiteY3" fmla="*/ 6200424 h 6200424"/>
              <a:gd name="connsiteX4" fmla="*/ 0 w 12283925"/>
              <a:gd name="connsiteY4" fmla="*/ 3462529 h 6200424"/>
              <a:gd name="connsiteX0" fmla="*/ 49171 w 12333096"/>
              <a:gd name="connsiteY0" fmla="*/ 3462529 h 6200424"/>
              <a:gd name="connsiteX1" fmla="*/ 12333096 w 12333096"/>
              <a:gd name="connsiteY1" fmla="*/ 3282757 h 6200424"/>
              <a:gd name="connsiteX2" fmla="*/ 12311270 w 12333096"/>
              <a:gd name="connsiteY2" fmla="*/ 6200424 h 6200424"/>
              <a:gd name="connsiteX3" fmla="*/ 0 w 12333096"/>
              <a:gd name="connsiteY3" fmla="*/ 6200424 h 6200424"/>
              <a:gd name="connsiteX4" fmla="*/ 49171 w 12333096"/>
              <a:gd name="connsiteY4" fmla="*/ 3462529 h 6200424"/>
              <a:gd name="connsiteX0" fmla="*/ 88927 w 12333096"/>
              <a:gd name="connsiteY0" fmla="*/ 3451117 h 6208890"/>
              <a:gd name="connsiteX1" fmla="*/ 12333096 w 12333096"/>
              <a:gd name="connsiteY1" fmla="*/ 3291223 h 6208890"/>
              <a:gd name="connsiteX2" fmla="*/ 12311270 w 12333096"/>
              <a:gd name="connsiteY2" fmla="*/ 6208890 h 6208890"/>
              <a:gd name="connsiteX3" fmla="*/ 0 w 12333096"/>
              <a:gd name="connsiteY3" fmla="*/ 6208890 h 6208890"/>
              <a:gd name="connsiteX4" fmla="*/ 88927 w 12333096"/>
              <a:gd name="connsiteY4" fmla="*/ 3451117 h 6208890"/>
              <a:gd name="connsiteX0" fmla="*/ 9414 w 12253583"/>
              <a:gd name="connsiteY0" fmla="*/ 3451117 h 6228768"/>
              <a:gd name="connsiteX1" fmla="*/ 12253583 w 12253583"/>
              <a:gd name="connsiteY1" fmla="*/ 3291223 h 6228768"/>
              <a:gd name="connsiteX2" fmla="*/ 12231757 w 12253583"/>
              <a:gd name="connsiteY2" fmla="*/ 6208890 h 6228768"/>
              <a:gd name="connsiteX3" fmla="*/ 0 w 12253583"/>
              <a:gd name="connsiteY3" fmla="*/ 6228768 h 6228768"/>
              <a:gd name="connsiteX4" fmla="*/ 9414 w 12253583"/>
              <a:gd name="connsiteY4" fmla="*/ 3451117 h 6228768"/>
              <a:gd name="connsiteX0" fmla="*/ 9414 w 12253583"/>
              <a:gd name="connsiteY0" fmla="*/ 3464935 h 6242586"/>
              <a:gd name="connsiteX1" fmla="*/ 12253583 w 12253583"/>
              <a:gd name="connsiteY1" fmla="*/ 3305041 h 6242586"/>
              <a:gd name="connsiteX2" fmla="*/ 12231757 w 12253583"/>
              <a:gd name="connsiteY2" fmla="*/ 6222708 h 6242586"/>
              <a:gd name="connsiteX3" fmla="*/ 0 w 12253583"/>
              <a:gd name="connsiteY3" fmla="*/ 6242586 h 6242586"/>
              <a:gd name="connsiteX4" fmla="*/ 9414 w 12253583"/>
              <a:gd name="connsiteY4" fmla="*/ 3464935 h 6242586"/>
              <a:gd name="connsiteX0" fmla="*/ 0 w 12261102"/>
              <a:gd name="connsiteY0" fmla="*/ 3484431 h 6228216"/>
              <a:gd name="connsiteX1" fmla="*/ 12261102 w 12261102"/>
              <a:gd name="connsiteY1" fmla="*/ 3290671 h 6228216"/>
              <a:gd name="connsiteX2" fmla="*/ 12239276 w 12261102"/>
              <a:gd name="connsiteY2" fmla="*/ 6208338 h 6228216"/>
              <a:gd name="connsiteX3" fmla="*/ 7519 w 12261102"/>
              <a:gd name="connsiteY3" fmla="*/ 6228216 h 6228216"/>
              <a:gd name="connsiteX4" fmla="*/ 0 w 12261102"/>
              <a:gd name="connsiteY4" fmla="*/ 3484431 h 6228216"/>
              <a:gd name="connsiteX0" fmla="*/ 3259 w 12264361"/>
              <a:gd name="connsiteY0" fmla="*/ 3484431 h 6208387"/>
              <a:gd name="connsiteX1" fmla="*/ 12264361 w 12264361"/>
              <a:gd name="connsiteY1" fmla="*/ 3290671 h 6208387"/>
              <a:gd name="connsiteX2" fmla="*/ 12242535 w 12264361"/>
              <a:gd name="connsiteY2" fmla="*/ 6208338 h 6208387"/>
              <a:gd name="connsiteX3" fmla="*/ 504 w 12264361"/>
              <a:gd name="connsiteY3" fmla="*/ 5560395 h 6208387"/>
              <a:gd name="connsiteX4" fmla="*/ 3259 w 12264361"/>
              <a:gd name="connsiteY4" fmla="*/ 3484431 h 6208387"/>
              <a:gd name="connsiteX0" fmla="*/ 3259 w 12264361"/>
              <a:gd name="connsiteY0" fmla="*/ 3484431 h 5560395"/>
              <a:gd name="connsiteX1" fmla="*/ 12264361 w 12264361"/>
              <a:gd name="connsiteY1" fmla="*/ 3290671 h 5560395"/>
              <a:gd name="connsiteX2" fmla="*/ 12263083 w 12264361"/>
              <a:gd name="connsiteY2" fmla="*/ 5550792 h 5560395"/>
              <a:gd name="connsiteX3" fmla="*/ 504 w 12264361"/>
              <a:gd name="connsiteY3" fmla="*/ 5560395 h 5560395"/>
              <a:gd name="connsiteX4" fmla="*/ 3259 w 12264361"/>
              <a:gd name="connsiteY4" fmla="*/ 3484431 h 5560395"/>
              <a:gd name="connsiteX0" fmla="*/ 3259 w 12264361"/>
              <a:gd name="connsiteY0" fmla="*/ 3471901 h 5547865"/>
              <a:gd name="connsiteX1" fmla="*/ 12264361 w 12264361"/>
              <a:gd name="connsiteY1" fmla="*/ 3278141 h 5547865"/>
              <a:gd name="connsiteX2" fmla="*/ 12263083 w 12264361"/>
              <a:gd name="connsiteY2" fmla="*/ 5538262 h 5547865"/>
              <a:gd name="connsiteX3" fmla="*/ 504 w 12264361"/>
              <a:gd name="connsiteY3" fmla="*/ 5547865 h 5547865"/>
              <a:gd name="connsiteX4" fmla="*/ 3259 w 12264361"/>
              <a:gd name="connsiteY4" fmla="*/ 3471901 h 5547865"/>
              <a:gd name="connsiteX0" fmla="*/ 3259 w 12264361"/>
              <a:gd name="connsiteY0" fmla="*/ 3487569 h 5563533"/>
              <a:gd name="connsiteX1" fmla="*/ 12264361 w 12264361"/>
              <a:gd name="connsiteY1" fmla="*/ 3293809 h 5563533"/>
              <a:gd name="connsiteX2" fmla="*/ 12263083 w 12264361"/>
              <a:gd name="connsiteY2" fmla="*/ 5553930 h 5563533"/>
              <a:gd name="connsiteX3" fmla="*/ 504 w 12264361"/>
              <a:gd name="connsiteY3" fmla="*/ 5563533 h 5563533"/>
              <a:gd name="connsiteX4" fmla="*/ 3259 w 12264361"/>
              <a:gd name="connsiteY4" fmla="*/ 3487569 h 5563533"/>
              <a:gd name="connsiteX0" fmla="*/ 3259 w 12264361"/>
              <a:gd name="connsiteY0" fmla="*/ 3506929 h 5582893"/>
              <a:gd name="connsiteX1" fmla="*/ 12264361 w 12264361"/>
              <a:gd name="connsiteY1" fmla="*/ 3313169 h 5582893"/>
              <a:gd name="connsiteX2" fmla="*/ 12263083 w 12264361"/>
              <a:gd name="connsiteY2" fmla="*/ 5573290 h 5582893"/>
              <a:gd name="connsiteX3" fmla="*/ 504 w 12264361"/>
              <a:gd name="connsiteY3" fmla="*/ 5582893 h 5582893"/>
              <a:gd name="connsiteX4" fmla="*/ 3259 w 12264361"/>
              <a:gd name="connsiteY4" fmla="*/ 3506929 h 5582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4361" h="5582893">
                <a:moveTo>
                  <a:pt x="3259" y="3506929"/>
                </a:moveTo>
                <a:cubicBezTo>
                  <a:pt x="1499648" y="-217636"/>
                  <a:pt x="8880514" y="-1954122"/>
                  <a:pt x="12264361" y="3313169"/>
                </a:cubicBezTo>
                <a:lnTo>
                  <a:pt x="12263083" y="5573290"/>
                </a:lnTo>
                <a:lnTo>
                  <a:pt x="504" y="5582893"/>
                </a:lnTo>
                <a:cubicBezTo>
                  <a:pt x="-2002" y="4668298"/>
                  <a:pt x="5765" y="4421524"/>
                  <a:pt x="3259" y="3506929"/>
                </a:cubicBezTo>
                <a:close/>
              </a:path>
            </a:pathLst>
          </a:custGeom>
        </p:spPr>
        <p:txBody>
          <a:bodyPr/>
          <a:lstStyle>
            <a:lvl1pPr>
              <a:defRPr sz="2400">
                <a:solidFill>
                  <a:schemeClr val="bg1"/>
                </a:solidFill>
              </a:defRPr>
            </a:lvl1pPr>
          </a:lstStyle>
          <a:p>
            <a:r>
              <a:rPr lang="en-US" dirty="0"/>
              <a:t>				</a:t>
            </a:r>
          </a:p>
          <a:p>
            <a:endParaRPr lang="en-US" dirty="0"/>
          </a:p>
          <a:p>
            <a:endParaRPr lang="en-US" dirty="0"/>
          </a:p>
          <a:p>
            <a:endParaRPr lang="en-US" dirty="0"/>
          </a:p>
          <a:p>
            <a:r>
              <a:rPr lang="en-US" dirty="0"/>
              <a:t>			Click to add picture</a:t>
            </a:r>
          </a:p>
        </p:txBody>
      </p: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7338560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Two Photos #2">
    <p:spTree>
      <p:nvGrpSpPr>
        <p:cNvPr id="1" name=""/>
        <p:cNvGrpSpPr/>
        <p:nvPr/>
      </p:nvGrpSpPr>
      <p:grpSpPr>
        <a:xfrm>
          <a:off x="0" y="0"/>
          <a:ext cx="0" cy="0"/>
          <a:chOff x="0" y="0"/>
          <a:chExt cx="0" cy="0"/>
        </a:xfrm>
      </p:grpSpPr>
      <p:cxnSp>
        <p:nvCxnSpPr>
          <p:cNvPr id="12" name="Straight Connector 11"/>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rgbClr val="7029EC"/>
                </a:solidFill>
                <a:latin typeface="Arial Black" charset="0"/>
                <a:ea typeface="Arial Black" charset="0"/>
                <a:cs typeface="Arial Black" charset="0"/>
              </a:defRPr>
            </a:lvl1pPr>
          </a:lstStyle>
          <a:p>
            <a:r>
              <a:rPr lang="en-US" noProof="0" dirty="0"/>
              <a:t>CLICK TO EDIT TITLE</a:t>
            </a:r>
            <a:br>
              <a:rPr lang="en-US" noProof="0" dirty="0"/>
            </a:br>
            <a:endParaRPr lang="en-US" noProof="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11" name="Picture 10">
            <a:extLst>
              <a:ext uri="{FF2B5EF4-FFF2-40B4-BE49-F238E27FC236}">
                <a16:creationId xmlns:a16="http://schemas.microsoft.com/office/drawing/2014/main" xmlns="" id="{7DE00F1E-DE11-3C43-8F8F-B994A9C3284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4423" y="1477859"/>
            <a:ext cx="3552290" cy="4556148"/>
          </a:xfrm>
          <a:prstGeom prst="rect">
            <a:avLst/>
          </a:prstGeom>
        </p:spPr>
      </p:pic>
      <p:pic>
        <p:nvPicPr>
          <p:cNvPr id="13" name="Picture 12">
            <a:extLst>
              <a:ext uri="{FF2B5EF4-FFF2-40B4-BE49-F238E27FC236}">
                <a16:creationId xmlns:a16="http://schemas.microsoft.com/office/drawing/2014/main" xmlns="" id="{66E04443-2D1B-8B4E-A6BB-9A520D69656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566606" y="1477858"/>
            <a:ext cx="6787194" cy="4556149"/>
          </a:xfrm>
          <a:prstGeom prst="rect">
            <a:avLst/>
          </a:prstGeom>
        </p:spPr>
      </p:pic>
      <p:sp>
        <p:nvSpPr>
          <p:cNvPr id="1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3775924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Two Photos #4">
    <p:spTree>
      <p:nvGrpSpPr>
        <p:cNvPr id="1" name=""/>
        <p:cNvGrpSpPr/>
        <p:nvPr/>
      </p:nvGrpSpPr>
      <p:grpSpPr>
        <a:xfrm>
          <a:off x="0" y="0"/>
          <a:ext cx="0" cy="0"/>
          <a:chOff x="0" y="0"/>
          <a:chExt cx="0" cy="0"/>
        </a:xfrm>
      </p:grpSpPr>
      <p:cxnSp>
        <p:nvCxnSpPr>
          <p:cNvPr id="12" name="Straight Connector 11"/>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rgbClr val="7029EC"/>
                </a:solidFill>
                <a:latin typeface="Arial Black" charset="0"/>
                <a:ea typeface="Arial Black" charset="0"/>
                <a:cs typeface="Arial Black" charset="0"/>
              </a:defRPr>
            </a:lvl1pPr>
          </a:lstStyle>
          <a:p>
            <a:r>
              <a:rPr lang="en-US" noProof="0" dirty="0"/>
              <a:t>CLICK TO EDIT TITLE</a:t>
            </a:r>
            <a:br>
              <a:rPr lang="en-US" noProof="0" dirty="0"/>
            </a:br>
            <a:endParaRPr lang="en-US" noProof="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15" name="Picture 14">
            <a:extLst>
              <a:ext uri="{FF2B5EF4-FFF2-40B4-BE49-F238E27FC236}">
                <a16:creationId xmlns:a16="http://schemas.microsoft.com/office/drawing/2014/main" xmlns="" id="{7733B770-F570-304B-AF31-4BEEE78C469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4423" y="1477858"/>
            <a:ext cx="3552290" cy="4556149"/>
          </a:xfrm>
          <a:prstGeom prst="rect">
            <a:avLst/>
          </a:prstGeom>
        </p:spPr>
      </p:pic>
      <p:pic>
        <p:nvPicPr>
          <p:cNvPr id="10" name="Picture 9">
            <a:extLst>
              <a:ext uri="{FF2B5EF4-FFF2-40B4-BE49-F238E27FC236}">
                <a16:creationId xmlns:a16="http://schemas.microsoft.com/office/drawing/2014/main" xmlns="" id="{3B359329-F345-5245-AC1B-75D8C34CD14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566606" y="1477858"/>
            <a:ext cx="6787194" cy="4567250"/>
          </a:xfrm>
          <a:prstGeom prst="rect">
            <a:avLst/>
          </a:prstGeom>
        </p:spPr>
      </p:pic>
      <p:sp>
        <p:nvSpPr>
          <p:cNvPr id="1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2862192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FB Title and Two Photos #2">
    <p:spTree>
      <p:nvGrpSpPr>
        <p:cNvPr id="1" name=""/>
        <p:cNvGrpSpPr/>
        <p:nvPr/>
      </p:nvGrpSpPr>
      <p:grpSpPr>
        <a:xfrm>
          <a:off x="0" y="0"/>
          <a:ext cx="0" cy="0"/>
          <a:chOff x="0" y="0"/>
          <a:chExt cx="0" cy="0"/>
        </a:xfrm>
      </p:grpSpPr>
      <p:cxnSp>
        <p:nvCxnSpPr>
          <p:cNvPr id="12" name="Straight Connector 11"/>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rgbClr val="7029EC"/>
                </a:solidFill>
                <a:latin typeface="Arial Black" charset="0"/>
                <a:ea typeface="Arial Black" charset="0"/>
                <a:cs typeface="Arial Black" charset="0"/>
              </a:defRPr>
            </a:lvl1pPr>
          </a:lstStyle>
          <a:p>
            <a:r>
              <a:rPr lang="en-US" noProof="0" dirty="0"/>
              <a:t>CLICK TO EDIT TITLE</a:t>
            </a:r>
            <a:br>
              <a:rPr lang="en-US" noProof="0" dirty="0"/>
            </a:br>
            <a:endParaRPr lang="en-US" noProof="0" dirty="0"/>
          </a:p>
        </p:txBody>
      </p:sp>
      <p:pic>
        <p:nvPicPr>
          <p:cNvPr id="11" name="Picture 10">
            <a:extLst>
              <a:ext uri="{FF2B5EF4-FFF2-40B4-BE49-F238E27FC236}">
                <a16:creationId xmlns:a16="http://schemas.microsoft.com/office/drawing/2014/main" xmlns="" id="{879C0C24-0411-AB4B-AD70-B8E91D2464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 y="1471972"/>
            <a:ext cx="3506566" cy="4573136"/>
          </a:xfrm>
          <a:prstGeom prst="rect">
            <a:avLst/>
          </a:prstGeom>
        </p:spPr>
      </p:pic>
      <p:pic>
        <p:nvPicPr>
          <p:cNvPr id="17" name="Picture 16">
            <a:extLst>
              <a:ext uri="{FF2B5EF4-FFF2-40B4-BE49-F238E27FC236}">
                <a16:creationId xmlns:a16="http://schemas.microsoft.com/office/drawing/2014/main" xmlns="" id="{D8CF0E83-4C74-A541-ABF4-DE798B8E12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839" y="6322084"/>
            <a:ext cx="1272071" cy="385944"/>
          </a:xfrm>
          <a:prstGeom prst="rect">
            <a:avLst/>
          </a:prstGeom>
        </p:spPr>
      </p:pic>
      <p:pic>
        <p:nvPicPr>
          <p:cNvPr id="13" name="Picture 12">
            <a:extLst>
              <a:ext uri="{FF2B5EF4-FFF2-40B4-BE49-F238E27FC236}">
                <a16:creationId xmlns:a16="http://schemas.microsoft.com/office/drawing/2014/main" xmlns="" id="{E39FD193-E7B4-974B-A9CB-3A6AE833B7EE}"/>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566605" y="1471972"/>
            <a:ext cx="6787195" cy="4562036"/>
          </a:xfrm>
          <a:prstGeom prst="rect">
            <a:avLst/>
          </a:prstGeom>
        </p:spPr>
      </p:pic>
      <p:sp>
        <p:nvSpPr>
          <p:cNvPr id="1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5"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2811231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Two Photos Blank #1">
    <p:spTree>
      <p:nvGrpSpPr>
        <p:cNvPr id="1" name=""/>
        <p:cNvGrpSpPr/>
        <p:nvPr/>
      </p:nvGrpSpPr>
      <p:grpSpPr>
        <a:xfrm>
          <a:off x="0" y="0"/>
          <a:ext cx="0" cy="0"/>
          <a:chOff x="0" y="0"/>
          <a:chExt cx="0" cy="0"/>
        </a:xfrm>
      </p:grpSpPr>
      <p:sp>
        <p:nvSpPr>
          <p:cNvPr id="10" name="Rectangle 9"/>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87043"/>
            <a:ext cx="12221472" cy="67095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18"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chemeClr val="bg1"/>
                </a:solidFill>
                <a:latin typeface="Arial Black" charset="0"/>
                <a:ea typeface="Arial Black" charset="0"/>
                <a:cs typeface="Arial Black" charset="0"/>
              </a:defRPr>
            </a:lvl1pPr>
          </a:lstStyle>
          <a:p>
            <a:r>
              <a:rPr lang="en-US" noProof="0" dirty="0"/>
              <a:t>CLICK TO EDIT TITLE</a:t>
            </a:r>
            <a:br>
              <a:rPr lang="en-US" noProof="0" dirty="0"/>
            </a:br>
            <a:endParaRPr lang="en-US" noProof="0" dirty="0"/>
          </a:p>
        </p:txBody>
      </p:sp>
      <p:sp>
        <p:nvSpPr>
          <p:cNvPr id="24" name="Picture Placeholder 3"/>
          <p:cNvSpPr>
            <a:spLocks noGrp="1"/>
          </p:cNvSpPr>
          <p:nvPr>
            <p:ph type="pic" sz="quarter" idx="16" hasCustomPrompt="1"/>
          </p:nvPr>
        </p:nvSpPr>
        <p:spPr>
          <a:xfrm>
            <a:off x="838200" y="1484244"/>
            <a:ext cx="3508513" cy="4549762"/>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25" name="Picture Placeholder 3"/>
          <p:cNvSpPr>
            <a:spLocks noGrp="1"/>
          </p:cNvSpPr>
          <p:nvPr>
            <p:ph type="pic" sz="quarter" idx="17" hasCustomPrompt="1"/>
          </p:nvPr>
        </p:nvSpPr>
        <p:spPr>
          <a:xfrm>
            <a:off x="4570242" y="1484244"/>
            <a:ext cx="6783558" cy="4549762"/>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2"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4"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6"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Two Photos Blank #2">
    <p:spTree>
      <p:nvGrpSpPr>
        <p:cNvPr id="1" name=""/>
        <p:cNvGrpSpPr/>
        <p:nvPr/>
      </p:nvGrpSpPr>
      <p:grpSpPr>
        <a:xfrm>
          <a:off x="0" y="0"/>
          <a:ext cx="0" cy="0"/>
          <a:chOff x="0" y="0"/>
          <a:chExt cx="0" cy="0"/>
        </a:xfrm>
      </p:grpSpPr>
      <p:cxnSp>
        <p:nvCxnSpPr>
          <p:cNvPr id="12" name="Straight Connector 11"/>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rgbClr val="7029EC"/>
                </a:solidFill>
                <a:latin typeface="Arial Black" charset="0"/>
                <a:ea typeface="Arial Black" charset="0"/>
                <a:cs typeface="Arial Black" charset="0"/>
              </a:defRPr>
            </a:lvl1pPr>
          </a:lstStyle>
          <a:p>
            <a:r>
              <a:rPr lang="en-US" noProof="0" dirty="0"/>
              <a:t>CLICK TO EDIT TITLE</a:t>
            </a:r>
            <a:br>
              <a:rPr lang="en-US" noProof="0" dirty="0"/>
            </a:br>
            <a:endParaRPr lang="en-US" noProof="0" dirty="0"/>
          </a:p>
        </p:txBody>
      </p:sp>
      <p:sp>
        <p:nvSpPr>
          <p:cNvPr id="24" name="Picture Placeholder 3"/>
          <p:cNvSpPr>
            <a:spLocks noGrp="1"/>
          </p:cNvSpPr>
          <p:nvPr>
            <p:ph type="pic" sz="quarter" idx="16" hasCustomPrompt="1"/>
          </p:nvPr>
        </p:nvSpPr>
        <p:spPr>
          <a:xfrm>
            <a:off x="838200" y="1484244"/>
            <a:ext cx="3508513" cy="4549762"/>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25" name="Picture Placeholder 3"/>
          <p:cNvSpPr>
            <a:spLocks noGrp="1"/>
          </p:cNvSpPr>
          <p:nvPr>
            <p:ph type="pic" sz="quarter" idx="17" hasCustomPrompt="1"/>
          </p:nvPr>
        </p:nvSpPr>
        <p:spPr>
          <a:xfrm>
            <a:off x="4570242" y="1484244"/>
            <a:ext cx="6783558" cy="4549762"/>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1"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FB Title Slide with large image and partn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F9F89A32-2F20-B044-8E96-E878770A0A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4" name="Picture Placeholder 3">
            <a:extLst>
              <a:ext uri="{FF2B5EF4-FFF2-40B4-BE49-F238E27FC236}">
                <a16:creationId xmlns:a16="http://schemas.microsoft.com/office/drawing/2014/main" xmlns="" id="{FC9BF91C-2E35-374F-AA3F-347E2EB83BF2}"/>
              </a:ext>
            </a:extLst>
          </p:cNvPr>
          <p:cNvSpPr>
            <a:spLocks noGrp="1"/>
          </p:cNvSpPr>
          <p:nvPr>
            <p:ph type="pic" sz="quarter" idx="12" hasCustomPrompt="1"/>
          </p:nvPr>
        </p:nvSpPr>
        <p:spPr>
          <a:xfrm>
            <a:off x="2090022" y="5442066"/>
            <a:ext cx="1195938" cy="605922"/>
          </a:xfrm>
        </p:spPr>
        <p:txBody>
          <a:bodyPr>
            <a:noAutofit/>
          </a:bodyPr>
          <a:lstStyle>
            <a:lvl1pPr marL="0" indent="0">
              <a:buNone/>
              <a:defRPr sz="1400" baseline="0">
                <a:solidFill>
                  <a:schemeClr val="bg1">
                    <a:lumMod val="50000"/>
                  </a:schemeClr>
                </a:solidFill>
              </a:defRPr>
            </a:lvl1pPr>
          </a:lstStyle>
          <a:p>
            <a:r>
              <a:rPr lang="en-US" dirty="0"/>
              <a:t>Insert partner logo</a:t>
            </a:r>
          </a:p>
        </p:txBody>
      </p:sp>
      <p:pic>
        <p:nvPicPr>
          <p:cNvPr id="16" name="Picture 15">
            <a:extLst>
              <a:ext uri="{FF2B5EF4-FFF2-40B4-BE49-F238E27FC236}">
                <a16:creationId xmlns:a16="http://schemas.microsoft.com/office/drawing/2014/main" xmlns="" id="{244041AE-90BF-CF41-9D55-32C2B0C4FB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129" y="5442066"/>
            <a:ext cx="761645" cy="555934"/>
          </a:xfrm>
          <a:prstGeom prst="rect">
            <a:avLst/>
          </a:prstGeom>
        </p:spPr>
      </p:pic>
      <p:sp>
        <p:nvSpPr>
          <p:cNvPr id="10" name="Subtitle 2">
            <a:extLst>
              <a:ext uri="{FF2B5EF4-FFF2-40B4-BE49-F238E27FC236}">
                <a16:creationId xmlns:a16="http://schemas.microsoft.com/office/drawing/2014/main" xmlns="" id="{6F5E10DA-DCFB-194F-B2CA-1EE8FE1D3BFE}"/>
              </a:ext>
            </a:extLst>
          </p:cNvPr>
          <p:cNvSpPr>
            <a:spLocks noGrp="1"/>
          </p:cNvSpPr>
          <p:nvPr>
            <p:ph type="subTitle" idx="1" hasCustomPrompt="1"/>
          </p:nvPr>
        </p:nvSpPr>
        <p:spPr>
          <a:xfrm>
            <a:off x="1090129" y="4270271"/>
            <a:ext cx="4204372" cy="890809"/>
          </a:xfrm>
          <a:effectLst>
            <a:outerShdw blurRad="50800" dist="50800" dir="5400000" algn="ctr" rotWithShape="0">
              <a:srgbClr val="000000">
                <a:alpha val="25000"/>
              </a:srgbClr>
            </a:outerShdw>
          </a:effectLst>
        </p:spPr>
        <p:txBody>
          <a:bodyPr>
            <a:normAutofit/>
          </a:bodyPr>
          <a:lstStyle>
            <a:lvl1pPr marL="0" indent="0" algn="l">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1" name="Title 1">
            <a:extLst>
              <a:ext uri="{FF2B5EF4-FFF2-40B4-BE49-F238E27FC236}">
                <a16:creationId xmlns:a16="http://schemas.microsoft.com/office/drawing/2014/main" xmlns="" id="{63C53660-3DDE-F94A-A2A8-913D40A6302B}"/>
              </a:ext>
            </a:extLst>
          </p:cNvPr>
          <p:cNvSpPr>
            <a:spLocks noGrp="1"/>
          </p:cNvSpPr>
          <p:nvPr>
            <p:ph type="ctrTitle" hasCustomPrompt="1"/>
          </p:nvPr>
        </p:nvSpPr>
        <p:spPr>
          <a:xfrm>
            <a:off x="1090129" y="1996881"/>
            <a:ext cx="4204372" cy="1952938"/>
          </a:xfrm>
          <a:effectLst>
            <a:outerShdw blurRad="50800" dist="50800" dir="5400000" algn="ctr" rotWithShape="0">
              <a:srgbClr val="000000">
                <a:alpha val="25000"/>
              </a:srgbClr>
            </a:outerShdw>
          </a:effectLst>
        </p:spPr>
        <p:txBody>
          <a:bodyPr anchor="t">
            <a:normAutofit/>
          </a:bodyPr>
          <a:lstStyle>
            <a:lvl1pPr algn="l">
              <a:lnSpc>
                <a:spcPct val="90000"/>
              </a:lnSpc>
              <a:defRPr sz="5600" b="1" i="0" baseline="0">
                <a:solidFill>
                  <a:schemeClr val="bg1"/>
                </a:solidFill>
                <a:latin typeface="Arial Black" charset="0"/>
                <a:ea typeface="Arial Black" charset="0"/>
                <a:cs typeface="Arial Black" charset="0"/>
              </a:defRPr>
            </a:lvl1pPr>
          </a:lstStyle>
          <a:p>
            <a:r>
              <a:rPr lang="en-US" noProof="0" dirty="0"/>
              <a:t>MARCH WITH US</a:t>
            </a:r>
            <a:endParaRPr lang="en-US" dirty="0"/>
          </a:p>
        </p:txBody>
      </p:sp>
      <p:pic>
        <p:nvPicPr>
          <p:cNvPr id="17" name="Picture 16">
            <a:extLst>
              <a:ext uri="{FF2B5EF4-FFF2-40B4-BE49-F238E27FC236}">
                <a16:creationId xmlns:a16="http://schemas.microsoft.com/office/drawing/2014/main" xmlns="" id="{E7095762-D636-1F49-82E8-5E83397449F5}"/>
              </a:ext>
            </a:extLst>
          </p:cNvPr>
          <p:cNvPicPr>
            <a:picLocks noChangeAspect="1"/>
          </p:cNvPicPr>
          <p:nvPr userDrawn="1"/>
        </p:nvPicPr>
        <p:blipFill>
          <a:blip r:embed="rId4"/>
          <a:stretch>
            <a:fillRect/>
          </a:stretch>
        </p:blipFill>
        <p:spPr>
          <a:xfrm>
            <a:off x="1090129" y="555372"/>
            <a:ext cx="3777706" cy="1146149"/>
          </a:xfrm>
          <a:prstGeom prst="rect">
            <a:avLst/>
          </a:prstGeom>
        </p:spPr>
      </p:pic>
      <p:sp>
        <p:nvSpPr>
          <p:cNvPr id="21"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3"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dirty="0"/>
              <a:t>Add event/program name or stamp here</a:t>
            </a:r>
          </a:p>
        </p:txBody>
      </p:sp>
    </p:spTree>
    <p:extLst>
      <p:ext uri="{BB962C8B-B14F-4D97-AF65-F5344CB8AC3E}">
        <p14:creationId xmlns:p14="http://schemas.microsoft.com/office/powerpoint/2010/main" val="41787921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Photo Grid #1">
    <p:spTree>
      <p:nvGrpSpPr>
        <p:cNvPr id="1" name=""/>
        <p:cNvGrpSpPr/>
        <p:nvPr/>
      </p:nvGrpSpPr>
      <p:grpSpPr>
        <a:xfrm>
          <a:off x="0" y="0"/>
          <a:ext cx="0" cy="0"/>
          <a:chOff x="0" y="0"/>
          <a:chExt cx="0" cy="0"/>
        </a:xfrm>
      </p:grpSpPr>
      <p:sp>
        <p:nvSpPr>
          <p:cNvPr id="15" name="Rectangle 14"/>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7"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chemeClr val="bg1"/>
                </a:solidFill>
                <a:latin typeface="Arial Black" charset="0"/>
                <a:ea typeface="Arial Black" charset="0"/>
                <a:cs typeface="Arial Black" charset="0"/>
              </a:defRPr>
            </a:lvl1pPr>
          </a:lstStyle>
          <a:p>
            <a:r>
              <a:rPr lang="en-US" noProof="0" dirty="0"/>
              <a:t>CLICK TO EDIT TITLE</a:t>
            </a:r>
            <a:br>
              <a:rPr lang="en-US" noProof="0" dirty="0"/>
            </a:br>
            <a:endParaRPr lang="en-US" noProof="0" dirty="0"/>
          </a:p>
        </p:txBody>
      </p:sp>
      <p:pic>
        <p:nvPicPr>
          <p:cNvPr id="25" name="Picture 24">
            <a:extLst>
              <a:ext uri="{FF2B5EF4-FFF2-40B4-BE49-F238E27FC236}">
                <a16:creationId xmlns:a16="http://schemas.microsoft.com/office/drawing/2014/main" xmlns="" id="{2031DF9D-0D08-584B-B6EF-AF625A271B5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8200" y="1477858"/>
            <a:ext cx="3230217" cy="2747035"/>
          </a:xfrm>
          <a:prstGeom prst="rect">
            <a:avLst/>
          </a:prstGeom>
        </p:spPr>
      </p:pic>
      <p:pic>
        <p:nvPicPr>
          <p:cNvPr id="26" name="Picture Placeholder 7">
            <a:extLst>
              <a:ext uri="{FF2B5EF4-FFF2-40B4-BE49-F238E27FC236}">
                <a16:creationId xmlns:a16="http://schemas.microsoft.com/office/drawing/2014/main" xmlns="" id="{B7A187AB-E4C6-164B-87DE-C5EA6A57FA6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0453" y="3315000"/>
            <a:ext cx="3578086" cy="2749802"/>
          </a:xfrm>
          <a:prstGeom prst="rect">
            <a:avLst/>
          </a:prstGeom>
        </p:spPr>
      </p:pic>
      <p:pic>
        <p:nvPicPr>
          <p:cNvPr id="27" name="Picture 26">
            <a:extLst>
              <a:ext uri="{FF2B5EF4-FFF2-40B4-BE49-F238E27FC236}">
                <a16:creationId xmlns:a16="http://schemas.microsoft.com/office/drawing/2014/main" xmlns="" id="{82CF4464-8B1B-284B-9C9C-6E2FD8B69F5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070575" y="1477858"/>
            <a:ext cx="3283226" cy="2774891"/>
          </a:xfrm>
          <a:prstGeom prst="rect">
            <a:avLst/>
          </a:prstGeom>
        </p:spPr>
      </p:pic>
      <p:pic>
        <p:nvPicPr>
          <p:cNvPr id="28" name="Picture 27">
            <a:extLst>
              <a:ext uri="{FF2B5EF4-FFF2-40B4-BE49-F238E27FC236}">
                <a16:creationId xmlns:a16="http://schemas.microsoft.com/office/drawing/2014/main" xmlns="" id="{6794BBEF-362C-D248-BDE8-E000AA8F84A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280453" y="1460313"/>
            <a:ext cx="3578086" cy="1692937"/>
          </a:xfrm>
          <a:prstGeom prst="rect">
            <a:avLst/>
          </a:prstGeom>
        </p:spPr>
      </p:pic>
      <p:pic>
        <p:nvPicPr>
          <p:cNvPr id="29" name="Picture Placeholder 19">
            <a:extLst>
              <a:ext uri="{FF2B5EF4-FFF2-40B4-BE49-F238E27FC236}">
                <a16:creationId xmlns:a16="http://schemas.microsoft.com/office/drawing/2014/main" xmlns="" id="{8FE0758A-AA54-B144-93A7-431152D2B7C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838199" y="4400571"/>
            <a:ext cx="3232945" cy="1632759"/>
          </a:xfrm>
          <a:prstGeom prst="rect">
            <a:avLst/>
          </a:prstGeom>
        </p:spPr>
      </p:pic>
      <p:pic>
        <p:nvPicPr>
          <p:cNvPr id="30" name="Picture 29">
            <a:extLst>
              <a:ext uri="{FF2B5EF4-FFF2-40B4-BE49-F238E27FC236}">
                <a16:creationId xmlns:a16="http://schemas.microsoft.com/office/drawing/2014/main" xmlns="" id="{86A42D5F-C312-5E45-9B90-FDBC8400A0E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067847" y="4400571"/>
            <a:ext cx="3285953" cy="1664231"/>
          </a:xfrm>
          <a:prstGeom prst="rect">
            <a:avLst/>
          </a:prstGeom>
        </p:spPr>
      </p:pic>
      <p:sp>
        <p:nvSpPr>
          <p:cNvPr id="17"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8"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8322709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Photo Grid #2">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rgbClr val="7029EC"/>
                </a:solidFill>
                <a:latin typeface="Arial Black" charset="0"/>
                <a:ea typeface="Arial Black" charset="0"/>
                <a:cs typeface="Arial Black" charset="0"/>
              </a:defRPr>
            </a:lvl1pPr>
          </a:lstStyle>
          <a:p>
            <a:r>
              <a:rPr lang="en-US" noProof="0" dirty="0"/>
              <a:t>CLICK TO EDIT TITLE</a:t>
            </a:r>
            <a:br>
              <a:rPr lang="en-US" noProof="0" dirty="0"/>
            </a:br>
            <a:endParaRPr lang="en-US" noProof="0"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28" name="Picture 27">
            <a:extLst>
              <a:ext uri="{FF2B5EF4-FFF2-40B4-BE49-F238E27FC236}">
                <a16:creationId xmlns:a16="http://schemas.microsoft.com/office/drawing/2014/main" xmlns="" id="{BA4E9BCD-632F-C942-8DC1-F5E2C87DC2A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8200" y="1477858"/>
            <a:ext cx="3230217" cy="2747035"/>
          </a:xfrm>
          <a:prstGeom prst="rect">
            <a:avLst/>
          </a:prstGeom>
        </p:spPr>
      </p:pic>
      <p:pic>
        <p:nvPicPr>
          <p:cNvPr id="29" name="Picture Placeholder 7">
            <a:extLst>
              <a:ext uri="{FF2B5EF4-FFF2-40B4-BE49-F238E27FC236}">
                <a16:creationId xmlns:a16="http://schemas.microsoft.com/office/drawing/2014/main" xmlns="" id="{5CF94A09-FBC0-5349-9957-7682DFDE24A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0453" y="3315000"/>
            <a:ext cx="3578086" cy="2749802"/>
          </a:xfrm>
          <a:prstGeom prst="rect">
            <a:avLst/>
          </a:prstGeom>
        </p:spPr>
      </p:pic>
      <p:pic>
        <p:nvPicPr>
          <p:cNvPr id="30" name="Picture 29">
            <a:extLst>
              <a:ext uri="{FF2B5EF4-FFF2-40B4-BE49-F238E27FC236}">
                <a16:creationId xmlns:a16="http://schemas.microsoft.com/office/drawing/2014/main" xmlns="" id="{3C924357-DBE3-3645-9C44-0DD56E56DEF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070575" y="1477858"/>
            <a:ext cx="3283226" cy="2774891"/>
          </a:xfrm>
          <a:prstGeom prst="rect">
            <a:avLst/>
          </a:prstGeom>
        </p:spPr>
      </p:pic>
      <p:pic>
        <p:nvPicPr>
          <p:cNvPr id="31" name="Picture 30">
            <a:extLst>
              <a:ext uri="{FF2B5EF4-FFF2-40B4-BE49-F238E27FC236}">
                <a16:creationId xmlns:a16="http://schemas.microsoft.com/office/drawing/2014/main" xmlns="" id="{50C73CC4-ACF4-124A-A141-CB45BE9C9C3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280453" y="1460313"/>
            <a:ext cx="3578086" cy="1692937"/>
          </a:xfrm>
          <a:prstGeom prst="rect">
            <a:avLst/>
          </a:prstGeom>
        </p:spPr>
      </p:pic>
      <p:pic>
        <p:nvPicPr>
          <p:cNvPr id="32" name="Picture Placeholder 19">
            <a:extLst>
              <a:ext uri="{FF2B5EF4-FFF2-40B4-BE49-F238E27FC236}">
                <a16:creationId xmlns:a16="http://schemas.microsoft.com/office/drawing/2014/main" xmlns="" id="{D56BC4AB-83D7-274E-B276-A8D805FCC74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838199" y="4400571"/>
            <a:ext cx="3232945" cy="1632759"/>
          </a:xfrm>
          <a:prstGeom prst="rect">
            <a:avLst/>
          </a:prstGeom>
        </p:spPr>
      </p:pic>
      <p:pic>
        <p:nvPicPr>
          <p:cNvPr id="33" name="Picture 32">
            <a:extLst>
              <a:ext uri="{FF2B5EF4-FFF2-40B4-BE49-F238E27FC236}">
                <a16:creationId xmlns:a16="http://schemas.microsoft.com/office/drawing/2014/main" xmlns="" id="{520E49C8-408B-DD40-87A6-BF026B6394AD}"/>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067847" y="4400571"/>
            <a:ext cx="3285953" cy="1664231"/>
          </a:xfrm>
          <a:prstGeom prst="rect">
            <a:avLst/>
          </a:prstGeom>
        </p:spPr>
      </p:pic>
      <p:sp>
        <p:nvSpPr>
          <p:cNvPr id="1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Photo Grid Blank #1">
    <p:spTree>
      <p:nvGrpSpPr>
        <p:cNvPr id="1" name=""/>
        <p:cNvGrpSpPr/>
        <p:nvPr/>
      </p:nvGrpSpPr>
      <p:grpSpPr>
        <a:xfrm>
          <a:off x="0" y="0"/>
          <a:ext cx="0" cy="0"/>
          <a:chOff x="0" y="0"/>
          <a:chExt cx="0" cy="0"/>
        </a:xfrm>
      </p:grpSpPr>
      <p:sp>
        <p:nvSpPr>
          <p:cNvPr id="15" name="Rectangle 14"/>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7"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chemeClr val="bg1"/>
                </a:solidFill>
                <a:latin typeface="Arial Black" charset="0"/>
                <a:ea typeface="Arial Black" charset="0"/>
                <a:cs typeface="Arial Black" charset="0"/>
              </a:defRPr>
            </a:lvl1pPr>
          </a:lstStyle>
          <a:p>
            <a:r>
              <a:rPr lang="en-US" noProof="0" dirty="0"/>
              <a:t>CLICK TO EDIT TITLE</a:t>
            </a:r>
            <a:br>
              <a:rPr lang="en-US" noProof="0" dirty="0"/>
            </a:br>
            <a:endParaRPr lang="en-US" noProof="0" dirty="0"/>
          </a:p>
        </p:txBody>
      </p:sp>
      <p:sp>
        <p:nvSpPr>
          <p:cNvPr id="11" name="Picture Placeholder 3"/>
          <p:cNvSpPr>
            <a:spLocks noGrp="1"/>
          </p:cNvSpPr>
          <p:nvPr>
            <p:ph type="pic" sz="quarter" idx="16" hasCustomPrompt="1"/>
          </p:nvPr>
        </p:nvSpPr>
        <p:spPr>
          <a:xfrm>
            <a:off x="838200" y="1484244"/>
            <a:ext cx="3230217" cy="274064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4" name="Picture Placeholder 3"/>
          <p:cNvSpPr>
            <a:spLocks noGrp="1"/>
          </p:cNvSpPr>
          <p:nvPr>
            <p:ph type="pic" sz="quarter" idx="18" hasCustomPrompt="1"/>
          </p:nvPr>
        </p:nvSpPr>
        <p:spPr>
          <a:xfrm>
            <a:off x="838200" y="4400571"/>
            <a:ext cx="3230217" cy="161883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7" name="Picture Placeholder 3"/>
          <p:cNvSpPr>
            <a:spLocks noGrp="1"/>
          </p:cNvSpPr>
          <p:nvPr>
            <p:ph type="pic" sz="quarter" idx="20" hasCustomPrompt="1"/>
          </p:nvPr>
        </p:nvSpPr>
        <p:spPr>
          <a:xfrm>
            <a:off x="8070575" y="1484244"/>
            <a:ext cx="3283225" cy="274064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8" name="Picture Placeholder 3"/>
          <p:cNvSpPr>
            <a:spLocks noGrp="1"/>
          </p:cNvSpPr>
          <p:nvPr>
            <p:ph type="pic" sz="quarter" idx="21" hasCustomPrompt="1"/>
          </p:nvPr>
        </p:nvSpPr>
        <p:spPr>
          <a:xfrm>
            <a:off x="8070575" y="4400571"/>
            <a:ext cx="3283225" cy="161883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9" name="Picture Placeholder 3"/>
          <p:cNvSpPr>
            <a:spLocks noGrp="1"/>
          </p:cNvSpPr>
          <p:nvPr>
            <p:ph type="pic" sz="quarter" idx="22" hasCustomPrompt="1"/>
          </p:nvPr>
        </p:nvSpPr>
        <p:spPr>
          <a:xfrm>
            <a:off x="4280453" y="3301072"/>
            <a:ext cx="3578086" cy="273225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20" name="Picture Placeholder 3"/>
          <p:cNvSpPr>
            <a:spLocks noGrp="1"/>
          </p:cNvSpPr>
          <p:nvPr>
            <p:ph type="pic" sz="quarter" idx="23" hasCustomPrompt="1"/>
          </p:nvPr>
        </p:nvSpPr>
        <p:spPr>
          <a:xfrm>
            <a:off x="4280453" y="1492635"/>
            <a:ext cx="3578086" cy="164668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2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6"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Photo Grid Blank #2">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rgbClr val="7029EC"/>
                </a:solidFill>
                <a:latin typeface="Arial Black" charset="0"/>
                <a:ea typeface="Arial Black" charset="0"/>
                <a:cs typeface="Arial Black" charset="0"/>
              </a:defRPr>
            </a:lvl1pPr>
          </a:lstStyle>
          <a:p>
            <a:r>
              <a:rPr lang="en-US" noProof="0" dirty="0"/>
              <a:t>CLICK TO EDIT TITLE</a:t>
            </a:r>
            <a:br>
              <a:rPr lang="en-US" noProof="0" dirty="0"/>
            </a:br>
            <a:endParaRPr lang="en-US" noProof="0" dirty="0"/>
          </a:p>
        </p:txBody>
      </p:sp>
      <p:sp>
        <p:nvSpPr>
          <p:cNvPr id="11" name="Picture Placeholder 3"/>
          <p:cNvSpPr>
            <a:spLocks noGrp="1"/>
          </p:cNvSpPr>
          <p:nvPr>
            <p:ph type="pic" sz="quarter" idx="16" hasCustomPrompt="1"/>
          </p:nvPr>
        </p:nvSpPr>
        <p:spPr>
          <a:xfrm>
            <a:off x="838200" y="1484244"/>
            <a:ext cx="3230217" cy="274064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4" name="Picture Placeholder 3"/>
          <p:cNvSpPr>
            <a:spLocks noGrp="1"/>
          </p:cNvSpPr>
          <p:nvPr>
            <p:ph type="pic" sz="quarter" idx="18" hasCustomPrompt="1"/>
          </p:nvPr>
        </p:nvSpPr>
        <p:spPr>
          <a:xfrm>
            <a:off x="838200" y="4400571"/>
            <a:ext cx="3230217" cy="161883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7" name="Picture Placeholder 3"/>
          <p:cNvSpPr>
            <a:spLocks noGrp="1"/>
          </p:cNvSpPr>
          <p:nvPr>
            <p:ph type="pic" sz="quarter" idx="20" hasCustomPrompt="1"/>
          </p:nvPr>
        </p:nvSpPr>
        <p:spPr>
          <a:xfrm>
            <a:off x="8070575" y="1484244"/>
            <a:ext cx="3283225" cy="274064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8" name="Picture Placeholder 3"/>
          <p:cNvSpPr>
            <a:spLocks noGrp="1"/>
          </p:cNvSpPr>
          <p:nvPr>
            <p:ph type="pic" sz="quarter" idx="21" hasCustomPrompt="1"/>
          </p:nvPr>
        </p:nvSpPr>
        <p:spPr>
          <a:xfrm>
            <a:off x="8070575" y="4400571"/>
            <a:ext cx="3283225" cy="161883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9" name="Picture Placeholder 3"/>
          <p:cNvSpPr>
            <a:spLocks noGrp="1"/>
          </p:cNvSpPr>
          <p:nvPr>
            <p:ph type="pic" sz="quarter" idx="22" hasCustomPrompt="1"/>
          </p:nvPr>
        </p:nvSpPr>
        <p:spPr>
          <a:xfrm>
            <a:off x="4280453" y="3301072"/>
            <a:ext cx="3578086" cy="273225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20" name="Picture Placeholder 3"/>
          <p:cNvSpPr>
            <a:spLocks noGrp="1"/>
          </p:cNvSpPr>
          <p:nvPr>
            <p:ph type="pic" sz="quarter" idx="23" hasCustomPrompt="1"/>
          </p:nvPr>
        </p:nvSpPr>
        <p:spPr>
          <a:xfrm>
            <a:off x="4280453" y="1492635"/>
            <a:ext cx="3578086" cy="164668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3632497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and Photo Grid Blank #1">
    <p:spTree>
      <p:nvGrpSpPr>
        <p:cNvPr id="1" name=""/>
        <p:cNvGrpSpPr/>
        <p:nvPr/>
      </p:nvGrpSpPr>
      <p:grpSpPr>
        <a:xfrm>
          <a:off x="0" y="0"/>
          <a:ext cx="0" cy="0"/>
          <a:chOff x="0" y="0"/>
          <a:chExt cx="0" cy="0"/>
        </a:xfrm>
      </p:grpSpPr>
      <p:sp>
        <p:nvSpPr>
          <p:cNvPr id="15" name="Rectangle 14"/>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7"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chemeClr val="bg1"/>
                </a:solidFill>
                <a:latin typeface="Arial Black" charset="0"/>
                <a:ea typeface="Arial Black" charset="0"/>
                <a:cs typeface="Arial Black" charset="0"/>
              </a:defRPr>
            </a:lvl1pPr>
          </a:lstStyle>
          <a:p>
            <a:r>
              <a:rPr lang="en-US" noProof="0" dirty="0"/>
              <a:t>CLICK TO EDIT TITLE</a:t>
            </a:r>
            <a:br>
              <a:rPr lang="en-US" noProof="0" dirty="0"/>
            </a:br>
            <a:endParaRPr lang="en-US" noProof="0" dirty="0"/>
          </a:p>
        </p:txBody>
      </p:sp>
      <p:sp>
        <p:nvSpPr>
          <p:cNvPr id="17" name="Picture Placeholder 3"/>
          <p:cNvSpPr>
            <a:spLocks noGrp="1"/>
          </p:cNvSpPr>
          <p:nvPr>
            <p:ph type="pic" sz="quarter" idx="20" hasCustomPrompt="1"/>
          </p:nvPr>
        </p:nvSpPr>
        <p:spPr>
          <a:xfrm>
            <a:off x="8070575" y="1484244"/>
            <a:ext cx="3283225" cy="274064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8" name="Picture Placeholder 3"/>
          <p:cNvSpPr>
            <a:spLocks noGrp="1"/>
          </p:cNvSpPr>
          <p:nvPr>
            <p:ph type="pic" sz="quarter" idx="21" hasCustomPrompt="1"/>
          </p:nvPr>
        </p:nvSpPr>
        <p:spPr>
          <a:xfrm>
            <a:off x="8070575" y="4400571"/>
            <a:ext cx="3283225" cy="161883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9" name="Picture Placeholder 3"/>
          <p:cNvSpPr>
            <a:spLocks noGrp="1"/>
          </p:cNvSpPr>
          <p:nvPr>
            <p:ph type="pic" sz="quarter" idx="22" hasCustomPrompt="1"/>
          </p:nvPr>
        </p:nvSpPr>
        <p:spPr>
          <a:xfrm>
            <a:off x="4280453" y="3301072"/>
            <a:ext cx="3578086" cy="273225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20" name="Picture Placeholder 3"/>
          <p:cNvSpPr>
            <a:spLocks noGrp="1"/>
          </p:cNvSpPr>
          <p:nvPr>
            <p:ph type="pic" sz="quarter" idx="23" hasCustomPrompt="1"/>
          </p:nvPr>
        </p:nvSpPr>
        <p:spPr>
          <a:xfrm>
            <a:off x="4280453" y="1492635"/>
            <a:ext cx="3578086" cy="164668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2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6"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
        <p:nvSpPr>
          <p:cNvPr id="23" name="Text Placeholder 2">
            <a:extLst>
              <a:ext uri="{FF2B5EF4-FFF2-40B4-BE49-F238E27FC236}">
                <a16:creationId xmlns:a16="http://schemas.microsoft.com/office/drawing/2014/main" xmlns="" id="{F0BFC0F3-E4F7-7144-925F-154FDCFA5A79}"/>
              </a:ext>
            </a:extLst>
          </p:cNvPr>
          <p:cNvSpPr>
            <a:spLocks noGrp="1"/>
          </p:cNvSpPr>
          <p:nvPr>
            <p:ph type="body" sz="quarter" idx="17"/>
          </p:nvPr>
        </p:nvSpPr>
        <p:spPr>
          <a:xfrm>
            <a:off x="838200" y="1491304"/>
            <a:ext cx="3230217" cy="4528097"/>
          </a:xfrm>
        </p:spPr>
        <p:txBody>
          <a:bodyPr/>
          <a:lstStyle>
            <a:lvl1pPr>
              <a:defRPr>
                <a:solidFill>
                  <a:schemeClr val="bg1"/>
                </a:solidFill>
              </a:defRPr>
            </a:lvl1pPr>
          </a:lstStyle>
          <a:p>
            <a:pPr lvl="0"/>
            <a:r>
              <a:rPr lang="en-US" smtClean="0"/>
              <a:t>Click to edit Master text styles</a:t>
            </a:r>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and Photo Grid Blank #2">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838200" y="365124"/>
            <a:ext cx="10515600" cy="964912"/>
          </a:xfrm>
        </p:spPr>
        <p:txBody>
          <a:bodyPr anchor="t">
            <a:noAutofit/>
          </a:bodyPr>
          <a:lstStyle>
            <a:lvl1pPr>
              <a:defRPr sz="3600" b="1" i="0" cap="all" baseline="0">
                <a:solidFill>
                  <a:srgbClr val="7029EC"/>
                </a:solidFill>
                <a:latin typeface="Arial Black" charset="0"/>
                <a:ea typeface="Arial Black" charset="0"/>
                <a:cs typeface="Arial Black" charset="0"/>
              </a:defRPr>
            </a:lvl1pPr>
          </a:lstStyle>
          <a:p>
            <a:r>
              <a:rPr lang="en-US" noProof="0" dirty="0"/>
              <a:t>CLICK TO EDIT TITLE</a:t>
            </a:r>
            <a:br>
              <a:rPr lang="en-US" noProof="0" dirty="0"/>
            </a:br>
            <a:endParaRPr lang="en-US" noProof="0"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7" name="Picture Placeholder 3"/>
          <p:cNvSpPr>
            <a:spLocks noGrp="1"/>
          </p:cNvSpPr>
          <p:nvPr>
            <p:ph type="pic" sz="quarter" idx="20" hasCustomPrompt="1"/>
          </p:nvPr>
        </p:nvSpPr>
        <p:spPr>
          <a:xfrm>
            <a:off x="8070575" y="1484244"/>
            <a:ext cx="3283225" cy="274064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8" name="Picture Placeholder 3"/>
          <p:cNvSpPr>
            <a:spLocks noGrp="1"/>
          </p:cNvSpPr>
          <p:nvPr>
            <p:ph type="pic" sz="quarter" idx="21" hasCustomPrompt="1"/>
          </p:nvPr>
        </p:nvSpPr>
        <p:spPr>
          <a:xfrm>
            <a:off x="8070575" y="4400571"/>
            <a:ext cx="3283225" cy="161883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9" name="Picture Placeholder 3"/>
          <p:cNvSpPr>
            <a:spLocks noGrp="1"/>
          </p:cNvSpPr>
          <p:nvPr>
            <p:ph type="pic" sz="quarter" idx="22" hasCustomPrompt="1"/>
          </p:nvPr>
        </p:nvSpPr>
        <p:spPr>
          <a:xfrm>
            <a:off x="4280453" y="3301072"/>
            <a:ext cx="3578086" cy="273225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20" name="Picture Placeholder 3"/>
          <p:cNvSpPr>
            <a:spLocks noGrp="1"/>
          </p:cNvSpPr>
          <p:nvPr>
            <p:ph type="pic" sz="quarter" idx="23" hasCustomPrompt="1"/>
          </p:nvPr>
        </p:nvSpPr>
        <p:spPr>
          <a:xfrm>
            <a:off x="4280453" y="1492635"/>
            <a:ext cx="3578086" cy="164668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a:p>
            <a:endParaRPr lang="en-US" dirty="0"/>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
        <p:nvSpPr>
          <p:cNvPr id="24" name="Text Placeholder 2">
            <a:extLst>
              <a:ext uri="{FF2B5EF4-FFF2-40B4-BE49-F238E27FC236}">
                <a16:creationId xmlns:a16="http://schemas.microsoft.com/office/drawing/2014/main" xmlns="" id="{5F072A7C-234C-3A48-BFDC-F4327290781D}"/>
              </a:ext>
            </a:extLst>
          </p:cNvPr>
          <p:cNvSpPr>
            <a:spLocks noGrp="1"/>
          </p:cNvSpPr>
          <p:nvPr>
            <p:ph type="body" sz="quarter" idx="16"/>
          </p:nvPr>
        </p:nvSpPr>
        <p:spPr>
          <a:xfrm>
            <a:off x="838200" y="1491306"/>
            <a:ext cx="3230217" cy="4501744"/>
          </a:xfrm>
        </p:spPr>
        <p:txBody>
          <a:bodyPr/>
          <a:lstStyle/>
          <a:p>
            <a:pPr lvl="0"/>
            <a:r>
              <a:rPr lang="en-US" smtClean="0"/>
              <a:t>Click to edit Master text styles</a:t>
            </a:r>
          </a:p>
        </p:txBody>
      </p:sp>
    </p:spTree>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hart Slide #2 EXAMPLE">
    <p:spTree>
      <p:nvGrpSpPr>
        <p:cNvPr id="1" name=""/>
        <p:cNvGrpSpPr/>
        <p:nvPr/>
      </p:nvGrpSpPr>
      <p:grpSpPr>
        <a:xfrm>
          <a:off x="0" y="0"/>
          <a:ext cx="0" cy="0"/>
          <a:chOff x="0" y="0"/>
          <a:chExt cx="0" cy="0"/>
        </a:xfrm>
      </p:grpSpPr>
      <p:sp>
        <p:nvSpPr>
          <p:cNvPr id="21" name="Subtitle 2">
            <a:extLst>
              <a:ext uri="{FF2B5EF4-FFF2-40B4-BE49-F238E27FC236}">
                <a16:creationId xmlns:a16="http://schemas.microsoft.com/office/drawing/2014/main" xmlns="" id="{79BA5F90-1227-6B4E-8294-8C3D56910939}"/>
              </a:ext>
            </a:extLst>
          </p:cNvPr>
          <p:cNvSpPr>
            <a:spLocks noGrp="1"/>
          </p:cNvSpPr>
          <p:nvPr>
            <p:ph type="subTitle" idx="1" hasCustomPrompt="1"/>
          </p:nvPr>
        </p:nvSpPr>
        <p:spPr>
          <a:xfrm>
            <a:off x="477778" y="2802122"/>
            <a:ext cx="4511183" cy="2884148"/>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chemeClr val="tx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0" i="0" dirty="0">
                <a:effectLst/>
                <a:latin typeface="Arial" charset="0"/>
              </a:rPr>
              <a:t>Body copy here</a:t>
            </a:r>
          </a:p>
        </p:txBody>
      </p:sp>
      <p:sp>
        <p:nvSpPr>
          <p:cNvPr id="23" name="Text Placeholder 2">
            <a:extLst>
              <a:ext uri="{FF2B5EF4-FFF2-40B4-BE49-F238E27FC236}">
                <a16:creationId xmlns:a16="http://schemas.microsoft.com/office/drawing/2014/main" xmlns="" id="{D59B655E-6000-CB46-AF68-72593C355228}"/>
              </a:ext>
            </a:extLst>
          </p:cNvPr>
          <p:cNvSpPr>
            <a:spLocks noGrp="1"/>
          </p:cNvSpPr>
          <p:nvPr>
            <p:ph type="body" sz="quarter" idx="17" hasCustomPrompt="1"/>
          </p:nvPr>
        </p:nvSpPr>
        <p:spPr>
          <a:xfrm>
            <a:off x="475834" y="1865322"/>
            <a:ext cx="4513263" cy="763900"/>
          </a:xfrm>
        </p:spPr>
        <p:txBody>
          <a:bodyPr>
            <a:normAutofit/>
          </a:bodyPr>
          <a:lstStyle>
            <a:lvl1pPr>
              <a:defRPr sz="2400" b="1" i="0">
                <a:solidFill>
                  <a:srgbClr val="7029EC"/>
                </a:solidFill>
                <a:latin typeface="Arial Black" panose="020B0604020202020204" pitchFamily="34" charset="0"/>
                <a:cs typeface="Arial Black" panose="020B0604020202020204" pitchFamily="34" charset="0"/>
              </a:defRPr>
            </a:lvl1pPr>
          </a:lstStyle>
          <a:p>
            <a:pPr lvl="0"/>
            <a:r>
              <a:rPr lang="en-US" dirty="0"/>
              <a:t>Subhead copy here</a:t>
            </a:r>
          </a:p>
        </p:txBody>
      </p:sp>
      <p:graphicFrame>
        <p:nvGraphicFramePr>
          <p:cNvPr id="2" name="Chart 1">
            <a:extLst>
              <a:ext uri="{FF2B5EF4-FFF2-40B4-BE49-F238E27FC236}">
                <a16:creationId xmlns:a16="http://schemas.microsoft.com/office/drawing/2014/main" xmlns="" id="{26489CDD-73F7-9340-8DFD-5D1EB978B908}"/>
              </a:ext>
            </a:extLst>
          </p:cNvPr>
          <p:cNvGraphicFramePr/>
          <p:nvPr userDrawn="1">
            <p:extLst>
              <p:ext uri="{D42A27DB-BD31-4B8C-83A1-F6EECF244321}">
                <p14:modId xmlns:p14="http://schemas.microsoft.com/office/powerpoint/2010/main" val="327275592"/>
              </p:ext>
            </p:extLst>
          </p:nvPr>
        </p:nvGraphicFramePr>
        <p:xfrm>
          <a:off x="5151862" y="267603"/>
          <a:ext cx="6818299" cy="5418667"/>
        </p:xfrm>
        <a:graphic>
          <a:graphicData uri="http://schemas.openxmlformats.org/drawingml/2006/chart">
            <c:chart xmlns:c="http://schemas.openxmlformats.org/drawingml/2006/chart" xmlns:r="http://schemas.openxmlformats.org/officeDocument/2006/relationships" r:id="rId2"/>
          </a:graphicData>
        </a:graphic>
      </p:graphicFrame>
      <p:cxnSp>
        <p:nvCxnSpPr>
          <p:cNvPr id="12" name="Straight Connector 11">
            <a:extLst>
              <a:ext uri="{FF2B5EF4-FFF2-40B4-BE49-F238E27FC236}">
                <a16:creationId xmlns:a16="http://schemas.microsoft.com/office/drawing/2014/main" xmlns="" id="{EDA5E414-60B5-D644-BEDC-5B0F95515679}"/>
              </a:ext>
            </a:extLst>
          </p:cNvPr>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xmlns="" id="{602827EB-C99E-CA41-AF94-6D925A6475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25" name="Title 1">
            <a:extLst>
              <a:ext uri="{FF2B5EF4-FFF2-40B4-BE49-F238E27FC236}">
                <a16:creationId xmlns:a16="http://schemas.microsoft.com/office/drawing/2014/main" xmlns="" id="{9B2386D0-67BA-7F49-8CB8-0D240976CDB6}"/>
              </a:ext>
            </a:extLst>
          </p:cNvPr>
          <p:cNvSpPr>
            <a:spLocks noGrp="1"/>
          </p:cNvSpPr>
          <p:nvPr>
            <p:ph type="title" hasCustomPrompt="1"/>
          </p:nvPr>
        </p:nvSpPr>
        <p:spPr>
          <a:xfrm>
            <a:off x="475834" y="479502"/>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dirty="0"/>
              <a:t>CHART EXAMPLE SLIDE</a:t>
            </a:r>
          </a:p>
        </p:txBody>
      </p:sp>
      <p:sp>
        <p:nvSpPr>
          <p:cNvPr id="1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5"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7928982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hart Slide #2">
    <p:spTree>
      <p:nvGrpSpPr>
        <p:cNvPr id="1" name=""/>
        <p:cNvGrpSpPr/>
        <p:nvPr/>
      </p:nvGrpSpPr>
      <p:grpSpPr>
        <a:xfrm>
          <a:off x="0" y="0"/>
          <a:ext cx="0" cy="0"/>
          <a:chOff x="0" y="0"/>
          <a:chExt cx="0" cy="0"/>
        </a:xfrm>
      </p:grpSpPr>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21" name="Subtitle 2">
            <a:extLst>
              <a:ext uri="{FF2B5EF4-FFF2-40B4-BE49-F238E27FC236}">
                <a16:creationId xmlns:a16="http://schemas.microsoft.com/office/drawing/2014/main" xmlns="" id="{E52F6A9A-92CD-EB4F-B038-E854BBB7D6C8}"/>
              </a:ext>
            </a:extLst>
          </p:cNvPr>
          <p:cNvSpPr>
            <a:spLocks noGrp="1"/>
          </p:cNvSpPr>
          <p:nvPr>
            <p:ph type="subTitle" idx="1" hasCustomPrompt="1"/>
          </p:nvPr>
        </p:nvSpPr>
        <p:spPr>
          <a:xfrm>
            <a:off x="477778" y="2802122"/>
            <a:ext cx="4511183" cy="2884148"/>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rgbClr val="000000"/>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0" i="0" dirty="0">
                <a:effectLst/>
                <a:latin typeface="Arial" charset="0"/>
              </a:rPr>
              <a:t>Click to add text</a:t>
            </a:r>
          </a:p>
        </p:txBody>
      </p:sp>
      <p:sp>
        <p:nvSpPr>
          <p:cNvPr id="22" name="Title 1">
            <a:extLst>
              <a:ext uri="{FF2B5EF4-FFF2-40B4-BE49-F238E27FC236}">
                <a16:creationId xmlns:a16="http://schemas.microsoft.com/office/drawing/2014/main" xmlns="" id="{257BFDF8-81DB-C943-BADD-7B5219E1D750}"/>
              </a:ext>
            </a:extLst>
          </p:cNvPr>
          <p:cNvSpPr>
            <a:spLocks noGrp="1"/>
          </p:cNvSpPr>
          <p:nvPr>
            <p:ph type="title" hasCustomPrompt="1"/>
          </p:nvPr>
        </p:nvSpPr>
        <p:spPr>
          <a:xfrm>
            <a:off x="475834" y="479502"/>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dirty="0"/>
              <a:t>CLICK TO EDIT TITLE</a:t>
            </a:r>
          </a:p>
        </p:txBody>
      </p:sp>
      <p:sp>
        <p:nvSpPr>
          <p:cNvPr id="23" name="Text Placeholder 2">
            <a:extLst>
              <a:ext uri="{FF2B5EF4-FFF2-40B4-BE49-F238E27FC236}">
                <a16:creationId xmlns:a16="http://schemas.microsoft.com/office/drawing/2014/main" xmlns="" id="{FEE5D617-C7E4-F849-B7DD-92C84AD46F0B}"/>
              </a:ext>
            </a:extLst>
          </p:cNvPr>
          <p:cNvSpPr>
            <a:spLocks noGrp="1"/>
          </p:cNvSpPr>
          <p:nvPr>
            <p:ph type="body" sz="quarter" idx="17"/>
          </p:nvPr>
        </p:nvSpPr>
        <p:spPr>
          <a:xfrm>
            <a:off x="475834" y="1865322"/>
            <a:ext cx="4513263" cy="763900"/>
          </a:xfrm>
        </p:spPr>
        <p:txBody>
          <a:bodyPr>
            <a:normAutofit/>
          </a:bodyPr>
          <a:lstStyle>
            <a:lvl1pPr>
              <a:defRPr sz="2400" b="1" i="0">
                <a:solidFill>
                  <a:srgbClr val="7029EC"/>
                </a:solidFill>
                <a:latin typeface="Arial Black" panose="020B0604020202020204" pitchFamily="34" charset="0"/>
                <a:cs typeface="Arial Black" panose="020B0604020202020204" pitchFamily="34" charset="0"/>
              </a:defRPr>
            </a:lvl1pPr>
          </a:lstStyle>
          <a:p>
            <a:pPr lvl="0"/>
            <a:r>
              <a:rPr lang="en-US" smtClean="0"/>
              <a:t>Click to edit Master text styles</a:t>
            </a:r>
          </a:p>
        </p:txBody>
      </p:sp>
      <p:sp>
        <p:nvSpPr>
          <p:cNvPr id="1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8"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
        <p:nvSpPr>
          <p:cNvPr id="10" name="Chart Placeholder 2"/>
          <p:cNvSpPr>
            <a:spLocks noGrp="1"/>
          </p:cNvSpPr>
          <p:nvPr>
            <p:ph type="chart" sz="quarter" idx="41"/>
          </p:nvPr>
        </p:nvSpPr>
        <p:spPr>
          <a:xfrm>
            <a:off x="5250094" y="479424"/>
            <a:ext cx="6720065" cy="5206845"/>
          </a:xfrm>
        </p:spPr>
        <p:txBody>
          <a:bodyPr/>
          <a:lstStyle>
            <a:lvl1pPr>
              <a:defRPr baseline="0">
                <a:solidFill>
                  <a:srgbClr val="000000"/>
                </a:solidFill>
              </a:defRPr>
            </a:lvl1pPr>
          </a:lstStyle>
          <a:p>
            <a:r>
              <a:rPr lang="en-US" smtClean="0"/>
              <a:t>Click icon to add chart</a:t>
            </a:r>
            <a:endParaRPr lang="en-US"/>
          </a:p>
        </p:txBody>
      </p:sp>
    </p:spTree>
    <p:extLst>
      <p:ext uri="{BB962C8B-B14F-4D97-AF65-F5344CB8AC3E}">
        <p14:creationId xmlns:p14="http://schemas.microsoft.com/office/powerpoint/2010/main" val="6945046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 #1 EXAMPLE">
    <p:spTree>
      <p:nvGrpSpPr>
        <p:cNvPr id="1" name=""/>
        <p:cNvGrpSpPr/>
        <p:nvPr/>
      </p:nvGrpSpPr>
      <p:grpSpPr>
        <a:xfrm>
          <a:off x="0" y="0"/>
          <a:ext cx="0" cy="0"/>
          <a:chOff x="0" y="0"/>
          <a:chExt cx="0" cy="0"/>
        </a:xfrm>
      </p:grpSpPr>
      <p:sp>
        <p:nvSpPr>
          <p:cNvPr id="9" name="Rectangle 8"/>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graphicFrame>
        <p:nvGraphicFramePr>
          <p:cNvPr id="10" name="Table 9">
            <a:extLst>
              <a:ext uri="{FF2B5EF4-FFF2-40B4-BE49-F238E27FC236}">
                <a16:creationId xmlns:a16="http://schemas.microsoft.com/office/drawing/2014/main" xmlns="" id="{320CAD27-3695-CE40-9BD8-648CD4E20134}"/>
              </a:ext>
            </a:extLst>
          </p:cNvPr>
          <p:cNvGraphicFramePr>
            <a:graphicFrameLocks noGrp="1"/>
          </p:cNvGraphicFramePr>
          <p:nvPr userDrawn="1">
            <p:extLst>
              <p:ext uri="{D42A27DB-BD31-4B8C-83A1-F6EECF244321}">
                <p14:modId xmlns:p14="http://schemas.microsoft.com/office/powerpoint/2010/main" val="3582403014"/>
              </p:ext>
            </p:extLst>
          </p:nvPr>
        </p:nvGraphicFramePr>
        <p:xfrm>
          <a:off x="2017633" y="1145399"/>
          <a:ext cx="8223236" cy="4384040"/>
        </p:xfrm>
        <a:graphic>
          <a:graphicData uri="http://schemas.openxmlformats.org/drawingml/2006/table">
            <a:tbl>
              <a:tblPr firstRow="1" bandRow="1">
                <a:tableStyleId>{5202B0CA-FC54-4496-8BCA-5EF66A818D29}</a:tableStyleId>
              </a:tblPr>
              <a:tblGrid>
                <a:gridCol w="2055809">
                  <a:extLst>
                    <a:ext uri="{9D8B030D-6E8A-4147-A177-3AD203B41FA5}">
                      <a16:colId xmlns:a16="http://schemas.microsoft.com/office/drawing/2014/main" xmlns="" val="20000"/>
                    </a:ext>
                  </a:extLst>
                </a:gridCol>
                <a:gridCol w="2055809">
                  <a:extLst>
                    <a:ext uri="{9D8B030D-6E8A-4147-A177-3AD203B41FA5}">
                      <a16:colId xmlns:a16="http://schemas.microsoft.com/office/drawing/2014/main" xmlns="" val="20001"/>
                    </a:ext>
                  </a:extLst>
                </a:gridCol>
                <a:gridCol w="2055809">
                  <a:extLst>
                    <a:ext uri="{9D8B030D-6E8A-4147-A177-3AD203B41FA5}">
                      <a16:colId xmlns:a16="http://schemas.microsoft.com/office/drawing/2014/main" xmlns="" val="20002"/>
                    </a:ext>
                  </a:extLst>
                </a:gridCol>
                <a:gridCol w="2055809">
                  <a:extLst>
                    <a:ext uri="{9D8B030D-6E8A-4147-A177-3AD203B41FA5}">
                      <a16:colId xmlns:a16="http://schemas.microsoft.com/office/drawing/2014/main" xmlns="" val="20003"/>
                    </a:ext>
                  </a:extLst>
                </a:gridCol>
              </a:tblGrid>
              <a:tr h="370840">
                <a:tc>
                  <a:txBody>
                    <a:bodyPr/>
                    <a:lstStyle/>
                    <a:p>
                      <a:r>
                        <a:rPr lang="en-US" sz="1400" b="1" i="0" dirty="0">
                          <a:ln>
                            <a:noFill/>
                          </a:ln>
                          <a:solidFill>
                            <a:schemeClr val="bg1"/>
                          </a:solidFill>
                          <a:latin typeface="Arial Black" charset="0"/>
                          <a:ea typeface="Arial Black" charset="0"/>
                          <a:cs typeface="Arial Black" charset="0"/>
                        </a:rPr>
                        <a:t>HEADER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solidFill>
                  </a:tcPr>
                </a:tc>
                <a:tc>
                  <a:txBody>
                    <a:bodyPr/>
                    <a:lstStyle/>
                    <a:p>
                      <a:r>
                        <a:rPr lang="en-US" sz="1400" b="1" i="0" dirty="0">
                          <a:ln>
                            <a:noFill/>
                          </a:ln>
                          <a:solidFill>
                            <a:schemeClr val="bg1"/>
                          </a:solidFill>
                          <a:latin typeface="Arial Black" charset="0"/>
                          <a:ea typeface="Arial Black" charset="0"/>
                          <a:cs typeface="Arial Black" charset="0"/>
                        </a:rPr>
                        <a:t>HEADER HERE</a:t>
                      </a:r>
                      <a:endParaRPr lang="en-US" sz="1400" b="1" i="0" dirty="0">
                        <a:latin typeface="Arial Black" charset="0"/>
                        <a:ea typeface="Arial Black" charset="0"/>
                        <a:cs typeface="Arial Black"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solidFill>
                  </a:tcPr>
                </a:tc>
                <a:tc>
                  <a:txBody>
                    <a:bodyPr/>
                    <a:lstStyle/>
                    <a:p>
                      <a:r>
                        <a:rPr lang="en-US" sz="1400" b="1" i="0" dirty="0">
                          <a:ln>
                            <a:noFill/>
                          </a:ln>
                          <a:solidFill>
                            <a:schemeClr val="bg1"/>
                          </a:solidFill>
                          <a:latin typeface="Arial Black" charset="0"/>
                          <a:ea typeface="Arial Black" charset="0"/>
                          <a:cs typeface="Arial Black" charset="0"/>
                        </a:rPr>
                        <a:t>HEADER HERE</a:t>
                      </a:r>
                      <a:endParaRPr lang="en-US" sz="1400" b="1" i="0" dirty="0">
                        <a:latin typeface="Arial Black" charset="0"/>
                        <a:ea typeface="Arial Black" charset="0"/>
                        <a:cs typeface="Arial Black"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solidFill>
                  </a:tcPr>
                </a:tc>
                <a:tc>
                  <a:txBody>
                    <a:bodyPr/>
                    <a:lstStyle/>
                    <a:p>
                      <a:r>
                        <a:rPr lang="en-US" sz="1400" b="1" i="0" dirty="0">
                          <a:ln>
                            <a:noFill/>
                          </a:ln>
                          <a:solidFill>
                            <a:schemeClr val="bg1"/>
                          </a:solidFill>
                          <a:latin typeface="Arial Black" charset="0"/>
                          <a:ea typeface="Arial Black" charset="0"/>
                          <a:cs typeface="Arial Black" charset="0"/>
                        </a:rPr>
                        <a:t>HEADER HERE</a:t>
                      </a:r>
                      <a:endParaRPr lang="en-US" sz="1400" b="1" i="0" dirty="0">
                        <a:latin typeface="Arial Black" charset="0"/>
                        <a:ea typeface="Arial Black" charset="0"/>
                        <a:cs typeface="Arial Black"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solidFill>
                  </a:tcPr>
                </a:tc>
                <a:extLst>
                  <a:ext uri="{0D108BD9-81ED-4DB2-BD59-A6C34878D82A}">
                    <a16:rowId xmlns:a16="http://schemas.microsoft.com/office/drawing/2014/main" xmlns="" val="10000"/>
                  </a:ext>
                </a:extLst>
              </a:tr>
              <a:tr h="370840">
                <a:tc>
                  <a:txBody>
                    <a:bodyPr/>
                    <a:lstStyle/>
                    <a:p>
                      <a:r>
                        <a:rPr lang="en-US" sz="1400" dirty="0">
                          <a:solidFill>
                            <a:srgbClr val="595959"/>
                          </a:solidFill>
                          <a:latin typeface="Arial" charset="0"/>
                          <a:ea typeface="Arial" charset="0"/>
                          <a:cs typeface="Arial" charset="0"/>
                        </a:rPr>
                        <a:t>Content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95959"/>
                          </a:solidFill>
                          <a:latin typeface="Arial" charset="0"/>
                          <a:ea typeface="Arial" charset="0"/>
                          <a:cs typeface="Arial" charset="0"/>
                        </a:rPr>
                        <a:t>Content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95959"/>
                          </a:solidFill>
                          <a:latin typeface="Arial" charset="0"/>
                          <a:ea typeface="Arial" charset="0"/>
                          <a:cs typeface="Arial" charset="0"/>
                        </a:rPr>
                        <a:t>Content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95959"/>
                          </a:solidFill>
                          <a:latin typeface="Arial" charset="0"/>
                          <a:ea typeface="Arial" charset="0"/>
                          <a:cs typeface="Arial" charset="0"/>
                        </a:rPr>
                        <a:t>Content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extLst>
                  <a:ext uri="{0D108BD9-81ED-4DB2-BD59-A6C34878D82A}">
                    <a16:rowId xmlns:a16="http://schemas.microsoft.com/office/drawing/2014/main" xmlns=""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extLst>
                  <a:ext uri="{0D108BD9-81ED-4DB2-BD59-A6C34878D82A}">
                    <a16:rowId xmlns:a16="http://schemas.microsoft.com/office/drawing/2014/main" xmlns=""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70840">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extLst>
                  <a:ext uri="{0D108BD9-81ED-4DB2-BD59-A6C34878D82A}">
                    <a16:rowId xmlns:a16="http://schemas.microsoft.com/office/drawing/2014/main" xmlns="" val="10005"/>
                  </a:ext>
                </a:extLst>
              </a:tr>
              <a:tr h="370840">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70840">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extLst>
                  <a:ext uri="{0D108BD9-81ED-4DB2-BD59-A6C34878D82A}">
                    <a16:rowId xmlns:a16="http://schemas.microsoft.com/office/drawing/2014/main" xmlns="" val="10007"/>
                  </a:ext>
                </a:extLst>
              </a:tr>
              <a:tr h="370840">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370840">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extLst>
                  <a:ext uri="{0D108BD9-81ED-4DB2-BD59-A6C34878D82A}">
                    <a16:rowId xmlns:a16="http://schemas.microsoft.com/office/drawing/2014/main" xmlns="" val="10009"/>
                  </a:ext>
                </a:extLst>
              </a:tr>
              <a:tr h="370840">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370840">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tc>
                  <a:txBody>
                    <a:bodyPr/>
                    <a:lstStyle/>
                    <a:p>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0CAFB"/>
                    </a:solidFill>
                  </a:tcPr>
                </a:tc>
                <a:extLst>
                  <a:ext uri="{0D108BD9-81ED-4DB2-BD59-A6C34878D82A}">
                    <a16:rowId xmlns:a16="http://schemas.microsoft.com/office/drawing/2014/main" xmlns="" val="10011"/>
                  </a:ext>
                </a:extLst>
              </a:tr>
            </a:tbl>
          </a:graphicData>
        </a:graphic>
      </p:graphicFrame>
      <p:sp>
        <p:nvSpPr>
          <p:cNvPr id="11" name="Rectangle 10">
            <a:extLst>
              <a:ext uri="{FF2B5EF4-FFF2-40B4-BE49-F238E27FC236}">
                <a16:creationId xmlns:a16="http://schemas.microsoft.com/office/drawing/2014/main" xmlns="" id="{22B589A5-1756-A840-B1BB-2BB90BEB5A35}"/>
              </a:ext>
            </a:extLst>
          </p:cNvPr>
          <p:cNvSpPr/>
          <p:nvPr userDrawn="1"/>
        </p:nvSpPr>
        <p:spPr>
          <a:xfrm>
            <a:off x="1999118" y="502498"/>
            <a:ext cx="8223235" cy="523220"/>
          </a:xfrm>
          <a:prstGeom prst="rect">
            <a:avLst/>
          </a:prstGeom>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2800" b="1" i="0" cap="all" baseline="0" dirty="0">
                <a:solidFill>
                  <a:schemeClr val="bg1"/>
                </a:solidFill>
                <a:latin typeface="Arial Black" charset="0"/>
                <a:ea typeface="Arial Black" charset="0"/>
                <a:cs typeface="Arial Black" charset="0"/>
              </a:rPr>
              <a:t>TABLE TITLE</a:t>
            </a:r>
          </a:p>
        </p:txBody>
      </p:sp>
      <p:sp>
        <p:nvSpPr>
          <p:cNvPr id="12"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3"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5"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7421768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able #2 EXAMPLE">
    <p:spTree>
      <p:nvGrpSpPr>
        <p:cNvPr id="1" name=""/>
        <p:cNvGrpSpPr/>
        <p:nvPr/>
      </p:nvGrpSpPr>
      <p:grpSpPr>
        <a:xfrm>
          <a:off x="0" y="0"/>
          <a:ext cx="0" cy="0"/>
          <a:chOff x="0" y="0"/>
          <a:chExt cx="0" cy="0"/>
        </a:xfrm>
      </p:grpSpPr>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graphicFrame>
        <p:nvGraphicFramePr>
          <p:cNvPr id="9" name="Table 8">
            <a:extLst>
              <a:ext uri="{FF2B5EF4-FFF2-40B4-BE49-F238E27FC236}">
                <a16:creationId xmlns:a16="http://schemas.microsoft.com/office/drawing/2014/main" xmlns="" id="{28FDA0FE-3495-3041-BBF5-8B18B7CE5555}"/>
              </a:ext>
            </a:extLst>
          </p:cNvPr>
          <p:cNvGraphicFramePr>
            <a:graphicFrameLocks noGrp="1"/>
          </p:cNvGraphicFramePr>
          <p:nvPr userDrawn="1">
            <p:extLst/>
          </p:nvPr>
        </p:nvGraphicFramePr>
        <p:xfrm>
          <a:off x="2017633" y="1145399"/>
          <a:ext cx="8223236" cy="4445000"/>
        </p:xfrm>
        <a:graphic>
          <a:graphicData uri="http://schemas.openxmlformats.org/drawingml/2006/table">
            <a:tbl>
              <a:tblPr firstRow="1" bandRow="1">
                <a:tableStyleId>{5202B0CA-FC54-4496-8BCA-5EF66A818D29}</a:tableStyleId>
              </a:tblPr>
              <a:tblGrid>
                <a:gridCol w="2055809">
                  <a:extLst>
                    <a:ext uri="{9D8B030D-6E8A-4147-A177-3AD203B41FA5}">
                      <a16:colId xmlns:a16="http://schemas.microsoft.com/office/drawing/2014/main" xmlns="" val="20000"/>
                    </a:ext>
                  </a:extLst>
                </a:gridCol>
                <a:gridCol w="2055809">
                  <a:extLst>
                    <a:ext uri="{9D8B030D-6E8A-4147-A177-3AD203B41FA5}">
                      <a16:colId xmlns:a16="http://schemas.microsoft.com/office/drawing/2014/main" xmlns="" val="20001"/>
                    </a:ext>
                  </a:extLst>
                </a:gridCol>
                <a:gridCol w="2055809">
                  <a:extLst>
                    <a:ext uri="{9D8B030D-6E8A-4147-A177-3AD203B41FA5}">
                      <a16:colId xmlns:a16="http://schemas.microsoft.com/office/drawing/2014/main" xmlns="" val="20002"/>
                    </a:ext>
                  </a:extLst>
                </a:gridCol>
                <a:gridCol w="2055809">
                  <a:extLst>
                    <a:ext uri="{9D8B030D-6E8A-4147-A177-3AD203B41FA5}">
                      <a16:colId xmlns:a16="http://schemas.microsoft.com/office/drawing/2014/main" xmlns="" val="20003"/>
                    </a:ext>
                  </a:extLst>
                </a:gridCol>
              </a:tblGrid>
              <a:tr h="370840">
                <a:tc>
                  <a:txBody>
                    <a:bodyPr/>
                    <a:lstStyle/>
                    <a:p>
                      <a:r>
                        <a:rPr lang="en-US" sz="1400" b="1" i="0" dirty="0">
                          <a:ln>
                            <a:noFill/>
                          </a:ln>
                          <a:solidFill>
                            <a:schemeClr val="bg1"/>
                          </a:solidFill>
                          <a:latin typeface="Arial Black" charset="0"/>
                          <a:ea typeface="Arial Black" charset="0"/>
                          <a:cs typeface="Arial Black" charset="0"/>
                        </a:rPr>
                        <a:t>HEADER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solidFill>
                  </a:tcPr>
                </a:tc>
                <a:tc>
                  <a:txBody>
                    <a:bodyPr/>
                    <a:lstStyle/>
                    <a:p>
                      <a:r>
                        <a:rPr lang="en-US" sz="1400" b="1" i="0" dirty="0">
                          <a:ln>
                            <a:noFill/>
                          </a:ln>
                          <a:solidFill>
                            <a:schemeClr val="bg1"/>
                          </a:solidFill>
                          <a:latin typeface="Arial Black" charset="0"/>
                          <a:ea typeface="Arial Black" charset="0"/>
                          <a:cs typeface="Arial Black" charset="0"/>
                        </a:rPr>
                        <a:t>HEADER HERE</a:t>
                      </a:r>
                      <a:endParaRPr lang="en-US" sz="1400" b="1" i="0" dirty="0">
                        <a:latin typeface="Arial Black" charset="0"/>
                        <a:ea typeface="Arial Black" charset="0"/>
                        <a:cs typeface="Arial Black"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solidFill>
                  </a:tcPr>
                </a:tc>
                <a:tc>
                  <a:txBody>
                    <a:bodyPr/>
                    <a:lstStyle/>
                    <a:p>
                      <a:r>
                        <a:rPr lang="en-US" sz="1400" b="1" i="0" dirty="0">
                          <a:ln>
                            <a:noFill/>
                          </a:ln>
                          <a:solidFill>
                            <a:schemeClr val="bg1"/>
                          </a:solidFill>
                          <a:latin typeface="Arial Black" charset="0"/>
                          <a:ea typeface="Arial Black" charset="0"/>
                          <a:cs typeface="Arial Black" charset="0"/>
                        </a:rPr>
                        <a:t>HEADER HERE</a:t>
                      </a:r>
                      <a:endParaRPr lang="en-US" sz="1400" b="1" i="0" dirty="0">
                        <a:latin typeface="Arial Black" charset="0"/>
                        <a:ea typeface="Arial Black" charset="0"/>
                        <a:cs typeface="Arial Black"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solidFill>
                  </a:tcPr>
                </a:tc>
                <a:tc>
                  <a:txBody>
                    <a:bodyPr/>
                    <a:lstStyle/>
                    <a:p>
                      <a:r>
                        <a:rPr lang="en-US" sz="1400" b="1" i="0" dirty="0">
                          <a:ln>
                            <a:noFill/>
                          </a:ln>
                          <a:solidFill>
                            <a:schemeClr val="bg1"/>
                          </a:solidFill>
                          <a:latin typeface="Arial Black" charset="0"/>
                          <a:ea typeface="Arial Black" charset="0"/>
                          <a:cs typeface="Arial Black" charset="0"/>
                        </a:rPr>
                        <a:t>HEADER HERE</a:t>
                      </a:r>
                      <a:endParaRPr lang="en-US" sz="1400" b="1" i="0" dirty="0">
                        <a:latin typeface="Arial Black" charset="0"/>
                        <a:ea typeface="Arial Black" charset="0"/>
                        <a:cs typeface="Arial Black"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solidFill>
                  </a:tcPr>
                </a:tc>
                <a:extLst>
                  <a:ext uri="{0D108BD9-81ED-4DB2-BD59-A6C34878D82A}">
                    <a16:rowId xmlns:a16="http://schemas.microsoft.com/office/drawing/2014/main" xmlns="" val="10000"/>
                  </a:ext>
                </a:extLst>
              </a:tr>
              <a:tr h="370840">
                <a:tc>
                  <a:txBody>
                    <a:bodyPr/>
                    <a:lstStyle/>
                    <a:p>
                      <a:r>
                        <a:rPr lang="en-US" sz="1400" dirty="0">
                          <a:solidFill>
                            <a:srgbClr val="595959"/>
                          </a:solidFill>
                          <a:latin typeface="Arial" charset="0"/>
                          <a:ea typeface="Arial" charset="0"/>
                          <a:cs typeface="Arial" charset="0"/>
                        </a:rPr>
                        <a:t>Content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95959"/>
                          </a:solidFill>
                          <a:latin typeface="Arial" charset="0"/>
                          <a:ea typeface="Arial" charset="0"/>
                          <a:cs typeface="Arial" charset="0"/>
                        </a:rPr>
                        <a:t>Content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95959"/>
                          </a:solidFill>
                          <a:latin typeface="Arial" charset="0"/>
                          <a:ea typeface="Arial" charset="0"/>
                          <a:cs typeface="Arial" charset="0"/>
                        </a:rPr>
                        <a:t>Content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95959"/>
                          </a:solidFill>
                          <a:latin typeface="Arial" charset="0"/>
                          <a:ea typeface="Arial" charset="0"/>
                          <a:cs typeface="Arial" charset="0"/>
                        </a:rPr>
                        <a:t>Content here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extLst>
                  <a:ext uri="{0D108BD9-81ED-4DB2-BD59-A6C34878D82A}">
                    <a16:rowId xmlns:a16="http://schemas.microsoft.com/office/drawing/2014/main" xmlns=""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595959"/>
                        </a:solidFill>
                        <a:latin typeface="Arial" charset="0"/>
                        <a:ea typeface="Arial" charset="0"/>
                        <a:cs typeface="Arial"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extLst>
                  <a:ext uri="{0D108BD9-81ED-4DB2-BD59-A6C34878D82A}">
                    <a16:rowId xmlns:a16="http://schemas.microsoft.com/office/drawing/2014/main" xmlns=""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595959"/>
                        </a:solidFill>
                        <a:latin typeface="Arial" charset="0"/>
                        <a:ea typeface="Arial" charset="0"/>
                        <a:cs typeface="Arial"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sz="1400" dirty="0">
                        <a:solidFill>
                          <a:srgbClr val="595959"/>
                        </a:solidFill>
                        <a:latin typeface="Arial" charset="0"/>
                        <a:ea typeface="Arial" charset="0"/>
                        <a:cs typeface="Arial"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70840">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extLst>
                  <a:ext uri="{0D108BD9-81ED-4DB2-BD59-A6C34878D82A}">
                    <a16:rowId xmlns:a16="http://schemas.microsoft.com/office/drawing/2014/main" xmlns="" val="10005"/>
                  </a:ext>
                </a:extLst>
              </a:tr>
              <a:tr h="370840">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70840">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extLst>
                  <a:ext uri="{0D108BD9-81ED-4DB2-BD59-A6C34878D82A}">
                    <a16:rowId xmlns:a16="http://schemas.microsoft.com/office/drawing/2014/main" xmlns="" val="10007"/>
                  </a:ext>
                </a:extLst>
              </a:tr>
              <a:tr h="370840">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370840">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extLst>
                  <a:ext uri="{0D108BD9-81ED-4DB2-BD59-A6C34878D82A}">
                    <a16:rowId xmlns:a16="http://schemas.microsoft.com/office/drawing/2014/main" xmlns="" val="10009"/>
                  </a:ext>
                </a:extLst>
              </a:tr>
              <a:tr h="370840">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alpha val="10000"/>
                      </a:scheme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alpha val="10000"/>
                      </a:scheme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alpha val="10000"/>
                      </a:scheme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alpha val="10000"/>
                      </a:schemeClr>
                    </a:solidFill>
                  </a:tcPr>
                </a:tc>
                <a:extLst>
                  <a:ext uri="{0D108BD9-81ED-4DB2-BD59-A6C34878D82A}">
                    <a16:rowId xmlns:a16="http://schemas.microsoft.com/office/drawing/2014/main" xmlns="" val="10010"/>
                  </a:ext>
                </a:extLst>
              </a:tr>
              <a:tr h="370840">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tc>
                  <a:txBody>
                    <a:bodyPr/>
                    <a:lstStyle/>
                    <a:p>
                      <a:endParaRPr lang="en-US"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029EC">
                        <a:alpha val="10000"/>
                      </a:srgbClr>
                    </a:solidFill>
                  </a:tcPr>
                </a:tc>
                <a:extLst>
                  <a:ext uri="{0D108BD9-81ED-4DB2-BD59-A6C34878D82A}">
                    <a16:rowId xmlns:a16="http://schemas.microsoft.com/office/drawing/2014/main" xmlns="" val="10011"/>
                  </a:ext>
                </a:extLst>
              </a:tr>
            </a:tbl>
          </a:graphicData>
        </a:graphic>
      </p:graphicFrame>
      <p:sp>
        <p:nvSpPr>
          <p:cNvPr id="11" name="Rectangle 10">
            <a:extLst>
              <a:ext uri="{FF2B5EF4-FFF2-40B4-BE49-F238E27FC236}">
                <a16:creationId xmlns:a16="http://schemas.microsoft.com/office/drawing/2014/main" xmlns="" id="{863D1FEA-465D-DD40-9A7B-FD73B3D36AE6}"/>
              </a:ext>
            </a:extLst>
          </p:cNvPr>
          <p:cNvSpPr/>
          <p:nvPr userDrawn="1"/>
        </p:nvSpPr>
        <p:spPr>
          <a:xfrm>
            <a:off x="1999118" y="502498"/>
            <a:ext cx="8223235" cy="523220"/>
          </a:xfrm>
          <a:prstGeom prst="rect">
            <a:avLst/>
          </a:prstGeom>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2800" b="1" i="0" cap="all" baseline="0" dirty="0">
                <a:solidFill>
                  <a:srgbClr val="7029EC"/>
                </a:solidFill>
                <a:latin typeface="Arial Black" charset="0"/>
                <a:ea typeface="Arial Black" charset="0"/>
                <a:cs typeface="Arial Black" charset="0"/>
              </a:rPr>
              <a:t>TABLE TITLE</a:t>
            </a:r>
          </a:p>
        </p:txBody>
      </p:sp>
      <p:sp>
        <p:nvSpPr>
          <p:cNvPr id="1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8"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41771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1">
    <p:spTree>
      <p:nvGrpSpPr>
        <p:cNvPr id="1" name=""/>
        <p:cNvGrpSpPr/>
        <p:nvPr/>
      </p:nvGrpSpPr>
      <p:grpSpPr>
        <a:xfrm>
          <a:off x="0" y="0"/>
          <a:ext cx="0" cy="0"/>
          <a:chOff x="0" y="0"/>
          <a:chExt cx="0" cy="0"/>
        </a:xfrm>
      </p:grpSpPr>
      <p:sp>
        <p:nvSpPr>
          <p:cNvPr id="31" name="Rectangle 30"/>
          <p:cNvSpPr/>
          <p:nvPr userDrawn="1"/>
        </p:nvSpPr>
        <p:spPr>
          <a:xfrm>
            <a:off x="-127462" y="0"/>
            <a:ext cx="12446924" cy="69296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838200" y="2431154"/>
            <a:ext cx="2053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3457134" y="2431154"/>
            <a:ext cx="2053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userDrawn="1"/>
        </p:nvSpPr>
        <p:spPr>
          <a:xfrm>
            <a:off x="6376657" y="1266781"/>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solidFill>
                  <a:schemeClr val="accent1">
                    <a:lumMod val="40000"/>
                    <a:lumOff val="60000"/>
                  </a:schemeClr>
                </a:solidFill>
                <a:latin typeface="Arial Black" charset="0"/>
                <a:ea typeface="Arial Black" charset="0"/>
                <a:cs typeface="Arial Black" charset="0"/>
              </a:rPr>
              <a:t>03</a:t>
            </a:r>
          </a:p>
        </p:txBody>
      </p:sp>
      <p:cxnSp>
        <p:nvCxnSpPr>
          <p:cNvPr id="9" name="Straight Connector 8"/>
          <p:cNvCxnSpPr/>
          <p:nvPr userDrawn="1"/>
        </p:nvCxnSpPr>
        <p:spPr>
          <a:xfrm>
            <a:off x="6348749" y="2431154"/>
            <a:ext cx="2053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userDrawn="1"/>
        </p:nvSpPr>
        <p:spPr>
          <a:xfrm>
            <a:off x="9258520" y="1266781"/>
            <a:ext cx="2025949"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solidFill>
                  <a:schemeClr val="accent1">
                    <a:lumMod val="40000"/>
                    <a:lumOff val="60000"/>
                  </a:schemeClr>
                </a:solidFill>
                <a:latin typeface="Arial Black" charset="0"/>
                <a:ea typeface="Arial Black" charset="0"/>
                <a:cs typeface="Arial Black" charset="0"/>
              </a:rPr>
              <a:t>04</a:t>
            </a:r>
          </a:p>
        </p:txBody>
      </p:sp>
      <p:cxnSp>
        <p:nvCxnSpPr>
          <p:cNvPr id="11" name="Straight Connector 10"/>
          <p:cNvCxnSpPr/>
          <p:nvPr userDrawn="1"/>
        </p:nvCxnSpPr>
        <p:spPr>
          <a:xfrm>
            <a:off x="9230613" y="2431154"/>
            <a:ext cx="2053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userDrawn="1"/>
        </p:nvSpPr>
        <p:spPr>
          <a:xfrm>
            <a:off x="866108" y="3811582"/>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solidFill>
                  <a:schemeClr val="accent1">
                    <a:lumMod val="40000"/>
                    <a:lumOff val="60000"/>
                  </a:schemeClr>
                </a:solidFill>
                <a:latin typeface="Arial Black" charset="0"/>
                <a:ea typeface="Arial Black" charset="0"/>
                <a:cs typeface="Arial Black" charset="0"/>
              </a:rPr>
              <a:t>05</a:t>
            </a:r>
          </a:p>
        </p:txBody>
      </p:sp>
      <p:cxnSp>
        <p:nvCxnSpPr>
          <p:cNvPr id="13" name="Straight Connector 12"/>
          <p:cNvCxnSpPr/>
          <p:nvPr userDrawn="1"/>
        </p:nvCxnSpPr>
        <p:spPr>
          <a:xfrm>
            <a:off x="838200" y="4975955"/>
            <a:ext cx="2053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3485042" y="3811582"/>
            <a:ext cx="2053856"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solidFill>
                  <a:schemeClr val="accent1">
                    <a:lumMod val="40000"/>
                    <a:lumOff val="60000"/>
                  </a:schemeClr>
                </a:solidFill>
                <a:latin typeface="Arial Black" charset="0"/>
                <a:ea typeface="Arial Black" charset="0"/>
                <a:cs typeface="Arial Black" charset="0"/>
              </a:rPr>
              <a:t>06</a:t>
            </a:r>
          </a:p>
        </p:txBody>
      </p:sp>
      <p:cxnSp>
        <p:nvCxnSpPr>
          <p:cNvPr id="15" name="Straight Connector 14"/>
          <p:cNvCxnSpPr/>
          <p:nvPr userDrawn="1"/>
        </p:nvCxnSpPr>
        <p:spPr>
          <a:xfrm>
            <a:off x="3457134" y="4975955"/>
            <a:ext cx="2053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userDrawn="1"/>
        </p:nvSpPr>
        <p:spPr>
          <a:xfrm>
            <a:off x="6376657" y="3811582"/>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solidFill>
                  <a:schemeClr val="accent1">
                    <a:lumMod val="40000"/>
                    <a:lumOff val="60000"/>
                  </a:schemeClr>
                </a:solidFill>
                <a:latin typeface="Arial Black" charset="0"/>
                <a:ea typeface="Arial Black" charset="0"/>
                <a:cs typeface="Arial Black" charset="0"/>
              </a:rPr>
              <a:t>07</a:t>
            </a:r>
          </a:p>
        </p:txBody>
      </p:sp>
      <p:cxnSp>
        <p:nvCxnSpPr>
          <p:cNvPr id="17" name="Straight Connector 16"/>
          <p:cNvCxnSpPr/>
          <p:nvPr userDrawn="1"/>
        </p:nvCxnSpPr>
        <p:spPr>
          <a:xfrm>
            <a:off x="6348749" y="4975955"/>
            <a:ext cx="2053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userDrawn="1"/>
        </p:nvSpPr>
        <p:spPr>
          <a:xfrm>
            <a:off x="9258521" y="3811582"/>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solidFill>
                  <a:schemeClr val="accent1">
                    <a:lumMod val="40000"/>
                    <a:lumOff val="60000"/>
                  </a:schemeClr>
                </a:solidFill>
                <a:latin typeface="Arial Black" charset="0"/>
                <a:ea typeface="Arial Black" charset="0"/>
                <a:cs typeface="Arial Black" charset="0"/>
              </a:rPr>
              <a:t>08</a:t>
            </a:r>
          </a:p>
        </p:txBody>
      </p:sp>
      <p:cxnSp>
        <p:nvCxnSpPr>
          <p:cNvPr id="19" name="Straight Connector 18"/>
          <p:cNvCxnSpPr/>
          <p:nvPr userDrawn="1"/>
        </p:nvCxnSpPr>
        <p:spPr>
          <a:xfrm>
            <a:off x="9230613" y="4975955"/>
            <a:ext cx="2053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Text Placeholder 2"/>
          <p:cNvSpPr>
            <a:spLocks noGrp="1"/>
          </p:cNvSpPr>
          <p:nvPr>
            <p:ph type="body" sz="quarter" idx="10" hasCustomPrompt="1"/>
          </p:nvPr>
        </p:nvSpPr>
        <p:spPr>
          <a:xfrm>
            <a:off x="866107" y="2644909"/>
            <a:ext cx="2052032" cy="1166674"/>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dirty="0"/>
              <a:t>Click to add text</a:t>
            </a:r>
          </a:p>
        </p:txBody>
      </p:sp>
      <p:sp>
        <p:nvSpPr>
          <p:cNvPr id="21" name="Text Placeholder 2"/>
          <p:cNvSpPr>
            <a:spLocks noGrp="1"/>
          </p:cNvSpPr>
          <p:nvPr>
            <p:ph type="body" sz="quarter" idx="11" hasCustomPrompt="1"/>
          </p:nvPr>
        </p:nvSpPr>
        <p:spPr>
          <a:xfrm>
            <a:off x="3485041" y="2644909"/>
            <a:ext cx="2052032" cy="1166674"/>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dirty="0"/>
              <a:t>Click to add text</a:t>
            </a:r>
          </a:p>
        </p:txBody>
      </p:sp>
      <p:sp>
        <p:nvSpPr>
          <p:cNvPr id="22" name="Text Placeholder 2"/>
          <p:cNvSpPr>
            <a:spLocks noGrp="1"/>
          </p:cNvSpPr>
          <p:nvPr>
            <p:ph type="body" sz="quarter" idx="12" hasCustomPrompt="1"/>
          </p:nvPr>
        </p:nvSpPr>
        <p:spPr>
          <a:xfrm>
            <a:off x="6356413" y="2644909"/>
            <a:ext cx="2052032" cy="1166674"/>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dirty="0"/>
              <a:t>Click to add text</a:t>
            </a:r>
          </a:p>
        </p:txBody>
      </p:sp>
      <p:sp>
        <p:nvSpPr>
          <p:cNvPr id="23" name="Text Placeholder 2"/>
          <p:cNvSpPr>
            <a:spLocks noGrp="1"/>
          </p:cNvSpPr>
          <p:nvPr>
            <p:ph type="body" sz="quarter" idx="13" hasCustomPrompt="1"/>
          </p:nvPr>
        </p:nvSpPr>
        <p:spPr>
          <a:xfrm>
            <a:off x="9264528" y="2644909"/>
            <a:ext cx="2052032" cy="1166674"/>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dirty="0"/>
              <a:t>Click to add text</a:t>
            </a:r>
          </a:p>
        </p:txBody>
      </p:sp>
      <p:sp>
        <p:nvSpPr>
          <p:cNvPr id="24" name="Text Placeholder 2"/>
          <p:cNvSpPr>
            <a:spLocks noGrp="1"/>
          </p:cNvSpPr>
          <p:nvPr>
            <p:ph type="body" sz="quarter" idx="14" hasCustomPrompt="1"/>
          </p:nvPr>
        </p:nvSpPr>
        <p:spPr>
          <a:xfrm>
            <a:off x="866107" y="5177391"/>
            <a:ext cx="2052032" cy="1178992"/>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dirty="0"/>
              <a:t>Click to add text</a:t>
            </a:r>
          </a:p>
        </p:txBody>
      </p:sp>
      <p:sp>
        <p:nvSpPr>
          <p:cNvPr id="25" name="Text Placeholder 2"/>
          <p:cNvSpPr>
            <a:spLocks noGrp="1"/>
          </p:cNvSpPr>
          <p:nvPr>
            <p:ph type="body" sz="quarter" idx="15" hasCustomPrompt="1"/>
          </p:nvPr>
        </p:nvSpPr>
        <p:spPr>
          <a:xfrm>
            <a:off x="3457134" y="5177391"/>
            <a:ext cx="2052032" cy="1178992"/>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dirty="0"/>
              <a:t>Click to add text</a:t>
            </a:r>
          </a:p>
        </p:txBody>
      </p:sp>
      <p:sp>
        <p:nvSpPr>
          <p:cNvPr id="26" name="Text Placeholder 2"/>
          <p:cNvSpPr>
            <a:spLocks noGrp="1"/>
          </p:cNvSpPr>
          <p:nvPr>
            <p:ph type="body" sz="quarter" idx="16" hasCustomPrompt="1"/>
          </p:nvPr>
        </p:nvSpPr>
        <p:spPr>
          <a:xfrm>
            <a:off x="6376657" y="5177391"/>
            <a:ext cx="2052032" cy="1178992"/>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dirty="0"/>
              <a:t>Click to add text</a:t>
            </a:r>
          </a:p>
        </p:txBody>
      </p:sp>
      <p:sp>
        <p:nvSpPr>
          <p:cNvPr id="27" name="Text Placeholder 2"/>
          <p:cNvSpPr>
            <a:spLocks noGrp="1"/>
          </p:cNvSpPr>
          <p:nvPr>
            <p:ph type="body" sz="quarter" idx="17" hasCustomPrompt="1"/>
          </p:nvPr>
        </p:nvSpPr>
        <p:spPr>
          <a:xfrm>
            <a:off x="9258520" y="5177391"/>
            <a:ext cx="2052032" cy="1178992"/>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dirty="0"/>
              <a:t>Click to add text</a:t>
            </a:r>
          </a:p>
        </p:txBody>
      </p:sp>
      <p:sp>
        <p:nvSpPr>
          <p:cNvPr id="28" name="Title 1"/>
          <p:cNvSpPr txBox="1">
            <a:spLocks/>
          </p:cNvSpPr>
          <p:nvPr userDrawn="1"/>
        </p:nvSpPr>
        <p:spPr>
          <a:xfrm>
            <a:off x="3457134" y="1266781"/>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solidFill>
                  <a:schemeClr val="accent1">
                    <a:lumMod val="40000"/>
                    <a:lumOff val="60000"/>
                  </a:schemeClr>
                </a:solidFill>
                <a:latin typeface="Arial Black" charset="0"/>
                <a:ea typeface="Arial Black" charset="0"/>
                <a:cs typeface="Arial Black" charset="0"/>
              </a:rPr>
              <a:t>02</a:t>
            </a:r>
          </a:p>
        </p:txBody>
      </p:sp>
      <p:sp>
        <p:nvSpPr>
          <p:cNvPr id="29" name="Title 1"/>
          <p:cNvSpPr txBox="1">
            <a:spLocks/>
          </p:cNvSpPr>
          <p:nvPr userDrawn="1"/>
        </p:nvSpPr>
        <p:spPr>
          <a:xfrm>
            <a:off x="838200" y="1266781"/>
            <a:ext cx="2079939"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solidFill>
                  <a:schemeClr val="accent1">
                    <a:lumMod val="40000"/>
                    <a:lumOff val="60000"/>
                  </a:schemeClr>
                </a:solidFill>
                <a:latin typeface="Arial Black" charset="0"/>
                <a:ea typeface="Arial Black" charset="0"/>
                <a:cs typeface="Arial Black" charset="0"/>
              </a:rPr>
              <a:t>01</a:t>
            </a:r>
          </a:p>
        </p:txBody>
      </p:sp>
      <p:sp>
        <p:nvSpPr>
          <p:cNvPr id="30" name="TextBox 29"/>
          <p:cNvSpPr txBox="1"/>
          <p:nvPr userDrawn="1"/>
        </p:nvSpPr>
        <p:spPr>
          <a:xfrm>
            <a:off x="768812" y="322267"/>
            <a:ext cx="7059168" cy="523220"/>
          </a:xfrm>
          <a:prstGeom prst="rect">
            <a:avLst/>
          </a:prstGeom>
          <a:noFill/>
        </p:spPr>
        <p:txBody>
          <a:bodyPr wrap="square" rtlCol="0">
            <a:spAutoFit/>
          </a:bodyPr>
          <a:lstStyle/>
          <a:p>
            <a:r>
              <a:rPr lang="en-US" sz="2800" b="1" i="0" dirty="0">
                <a:solidFill>
                  <a:schemeClr val="bg1"/>
                </a:solidFill>
                <a:latin typeface="Arial Black" charset="0"/>
                <a:ea typeface="Arial Black" charset="0"/>
                <a:cs typeface="Arial Black" charset="0"/>
              </a:rPr>
              <a:t>TABLE OF </a:t>
            </a:r>
            <a:r>
              <a:rPr lang="en-US" sz="2800" b="1" i="0" cap="all" baseline="0" dirty="0">
                <a:solidFill>
                  <a:schemeClr val="bg1"/>
                </a:solidFill>
                <a:latin typeface="Arial Black" charset="0"/>
                <a:ea typeface="Arial Black" charset="0"/>
                <a:cs typeface="Arial Black" charset="0"/>
              </a:rPr>
              <a:t>CONTENTS</a:t>
            </a:r>
          </a:p>
        </p:txBody>
      </p:sp>
    </p:spTree>
    <p:extLst>
      <p:ext uri="{BB962C8B-B14F-4D97-AF65-F5344CB8AC3E}">
        <p14:creationId xmlns:p14="http://schemas.microsoft.com/office/powerpoint/2010/main" val="15161662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9" name="Rectangle 8"/>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12" name="Table Placeholder 2">
            <a:extLst>
              <a:ext uri="{FF2B5EF4-FFF2-40B4-BE49-F238E27FC236}">
                <a16:creationId xmlns:a16="http://schemas.microsoft.com/office/drawing/2014/main" xmlns="" id="{A2EE6085-3874-7147-915F-59E0C6A8FF19}"/>
              </a:ext>
            </a:extLst>
          </p:cNvPr>
          <p:cNvSpPr>
            <a:spLocks noGrp="1"/>
          </p:cNvSpPr>
          <p:nvPr>
            <p:ph type="tbl" sz="quarter" idx="16"/>
          </p:nvPr>
        </p:nvSpPr>
        <p:spPr>
          <a:xfrm>
            <a:off x="2017633" y="1145398"/>
            <a:ext cx="8223235" cy="4445001"/>
          </a:xfrm>
        </p:spPr>
        <p:txBody>
          <a:bodyPr/>
          <a:lstStyle>
            <a:lvl1pPr>
              <a:defRPr>
                <a:solidFill>
                  <a:schemeClr val="bg1"/>
                </a:solidFill>
              </a:defRPr>
            </a:lvl1pPr>
          </a:lstStyle>
          <a:p>
            <a:r>
              <a:rPr lang="en-US" smtClean="0"/>
              <a:t>Click icon to add table</a:t>
            </a:r>
            <a:endParaRPr lang="en-US" dirty="0"/>
          </a:p>
        </p:txBody>
      </p:sp>
      <p:sp>
        <p:nvSpPr>
          <p:cNvPr id="15" name="Title 1">
            <a:extLst>
              <a:ext uri="{FF2B5EF4-FFF2-40B4-BE49-F238E27FC236}">
                <a16:creationId xmlns:a16="http://schemas.microsoft.com/office/drawing/2014/main" xmlns="" id="{CCDDCADA-62CA-944F-8EEC-E0E0087CC275}"/>
              </a:ext>
            </a:extLst>
          </p:cNvPr>
          <p:cNvSpPr>
            <a:spLocks noGrp="1"/>
          </p:cNvSpPr>
          <p:nvPr>
            <p:ph type="title" hasCustomPrompt="1"/>
          </p:nvPr>
        </p:nvSpPr>
        <p:spPr>
          <a:xfrm>
            <a:off x="2017633" y="365124"/>
            <a:ext cx="8223236" cy="630302"/>
          </a:xfrm>
        </p:spPr>
        <p:txBody>
          <a:bodyPr anchor="t">
            <a:noAutofit/>
          </a:bodyPr>
          <a:lstStyle>
            <a:lvl1pPr algn="ctr">
              <a:defRPr sz="2800" b="1" i="0" cap="all" baseline="0">
                <a:solidFill>
                  <a:schemeClr val="bg1"/>
                </a:solidFill>
                <a:latin typeface="Arial Black" charset="0"/>
                <a:ea typeface="Arial Black" charset="0"/>
                <a:cs typeface="Arial Black" charset="0"/>
              </a:defRPr>
            </a:lvl1pPr>
          </a:lstStyle>
          <a:p>
            <a:r>
              <a:rPr lang="en-US" noProof="0" dirty="0"/>
              <a:t>CLICK TO EDIT TITLE</a:t>
            </a:r>
            <a:br>
              <a:rPr lang="en-US" noProof="0" dirty="0"/>
            </a:br>
            <a:endParaRPr lang="en-US" noProof="0" dirty="0"/>
          </a:p>
        </p:txBody>
      </p:sp>
      <p:sp>
        <p:nvSpPr>
          <p:cNvPr id="10"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1"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4" name="Table Placeholder 2">
            <a:extLst>
              <a:ext uri="{FF2B5EF4-FFF2-40B4-BE49-F238E27FC236}">
                <a16:creationId xmlns:a16="http://schemas.microsoft.com/office/drawing/2014/main" xmlns="" id="{4FAD8BED-5F0B-4849-96E0-45EF26075510}"/>
              </a:ext>
            </a:extLst>
          </p:cNvPr>
          <p:cNvSpPr>
            <a:spLocks noGrp="1"/>
          </p:cNvSpPr>
          <p:nvPr>
            <p:ph type="tbl" sz="quarter" idx="16"/>
          </p:nvPr>
        </p:nvSpPr>
        <p:spPr>
          <a:xfrm>
            <a:off x="2017633" y="1145398"/>
            <a:ext cx="8223235" cy="4445001"/>
          </a:xfrm>
        </p:spPr>
        <p:txBody>
          <a:bodyPr/>
          <a:lstStyle>
            <a:lvl1pPr>
              <a:defRPr>
                <a:solidFill>
                  <a:srgbClr val="7029EC"/>
                </a:solidFill>
              </a:defRPr>
            </a:lvl1pPr>
          </a:lstStyle>
          <a:p>
            <a:r>
              <a:rPr lang="en-US" smtClean="0"/>
              <a:t>Click icon to add table</a:t>
            </a:r>
            <a:endParaRPr lang="en-US" dirty="0"/>
          </a:p>
        </p:txBody>
      </p:sp>
      <p:sp>
        <p:nvSpPr>
          <p:cNvPr id="18" name="Title 1">
            <a:extLst>
              <a:ext uri="{FF2B5EF4-FFF2-40B4-BE49-F238E27FC236}">
                <a16:creationId xmlns:a16="http://schemas.microsoft.com/office/drawing/2014/main" xmlns="" id="{15CFD357-30E4-D649-A616-DB7B7EBBE3B1}"/>
              </a:ext>
            </a:extLst>
          </p:cNvPr>
          <p:cNvSpPr>
            <a:spLocks noGrp="1"/>
          </p:cNvSpPr>
          <p:nvPr>
            <p:ph type="title" hasCustomPrompt="1"/>
          </p:nvPr>
        </p:nvSpPr>
        <p:spPr>
          <a:xfrm>
            <a:off x="2017633" y="365124"/>
            <a:ext cx="8223236" cy="630302"/>
          </a:xfrm>
        </p:spPr>
        <p:txBody>
          <a:bodyPr anchor="t">
            <a:noAutofit/>
          </a:bodyPr>
          <a:lstStyle>
            <a:lvl1pPr algn="ctr">
              <a:defRPr sz="2800" b="1" i="0" cap="all" baseline="0">
                <a:solidFill>
                  <a:srgbClr val="7029EC"/>
                </a:solidFill>
                <a:latin typeface="Arial Black" charset="0"/>
                <a:ea typeface="Arial Black" charset="0"/>
                <a:cs typeface="Arial Black" charset="0"/>
              </a:defRPr>
            </a:lvl1pPr>
          </a:lstStyle>
          <a:p>
            <a:r>
              <a:rPr lang="en-US" noProof="0" dirty="0"/>
              <a:t>CLICK TO EDIT TITLE</a:t>
            </a:r>
            <a:br>
              <a:rPr lang="en-US" noProof="0" dirty="0"/>
            </a:br>
            <a:endParaRPr lang="en-US" noProof="0" dirty="0"/>
          </a:p>
        </p:txBody>
      </p:sp>
      <p:sp>
        <p:nvSpPr>
          <p:cNvPr id="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conograph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F8D2B74C-6EFA-3D48-B91D-B9997B53178C}"/>
              </a:ext>
            </a:extLst>
          </p:cNvPr>
          <p:cNvSpPr/>
          <p:nvPr userDrawn="1"/>
        </p:nvSpPr>
        <p:spPr>
          <a:xfrm>
            <a:off x="0" y="0"/>
            <a:ext cx="12192000" cy="620621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xmlns="" id="{5EB7287D-4CCE-5945-9C66-955550B44D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13" name="Picture Placeholder 4">
            <a:extLst>
              <a:ext uri="{FF2B5EF4-FFF2-40B4-BE49-F238E27FC236}">
                <a16:creationId xmlns:a16="http://schemas.microsoft.com/office/drawing/2014/main" xmlns="" id="{DBCF420B-BED5-E349-A197-07A496E650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646852" y="1585459"/>
            <a:ext cx="834943" cy="1086154"/>
          </a:xfrm>
          <a:prstGeom prst="rect">
            <a:avLst/>
          </a:prstGeom>
        </p:spPr>
      </p:pic>
      <p:pic>
        <p:nvPicPr>
          <p:cNvPr id="30" name="Picture 2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38928" y="1692682"/>
            <a:ext cx="659082" cy="978931"/>
          </a:xfrm>
          <a:prstGeom prst="rect">
            <a:avLst/>
          </a:prstGeom>
        </p:spPr>
      </p:pic>
      <p:pic>
        <p:nvPicPr>
          <p:cNvPr id="5" name="Picture 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199200" y="1896656"/>
            <a:ext cx="975362" cy="822962"/>
          </a:xfrm>
          <a:prstGeom prst="rect">
            <a:avLst/>
          </a:prstGeom>
        </p:spPr>
      </p:pic>
      <p:sp>
        <p:nvSpPr>
          <p:cNvPr id="6" name="Text Placeholder 5">
            <a:extLst>
              <a:ext uri="{FF2B5EF4-FFF2-40B4-BE49-F238E27FC236}">
                <a16:creationId xmlns:a16="http://schemas.microsoft.com/office/drawing/2014/main" xmlns="" id="{B4CE4B1D-270A-7249-8301-C1573E07D8D9}"/>
              </a:ext>
            </a:extLst>
          </p:cNvPr>
          <p:cNvSpPr>
            <a:spLocks noGrp="1"/>
          </p:cNvSpPr>
          <p:nvPr>
            <p:ph type="body" sz="quarter" idx="18" hasCustomPrompt="1"/>
          </p:nvPr>
        </p:nvSpPr>
        <p:spPr>
          <a:xfrm>
            <a:off x="4298327" y="2869590"/>
            <a:ext cx="3239391" cy="659527"/>
          </a:xfrm>
        </p:spPr>
        <p:txBody>
          <a:bodyPr anchor="ctr" anchorCtr="0">
            <a:normAutofit/>
          </a:bodyPr>
          <a:lstStyle>
            <a:lvl1pPr algn="ctr">
              <a:defRPr sz="28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wins</a:t>
            </a:r>
          </a:p>
        </p:txBody>
      </p:sp>
      <p:sp>
        <p:nvSpPr>
          <p:cNvPr id="22" name="Text Placeholder 5">
            <a:extLst>
              <a:ext uri="{FF2B5EF4-FFF2-40B4-BE49-F238E27FC236}">
                <a16:creationId xmlns:a16="http://schemas.microsoft.com/office/drawing/2014/main" xmlns="" id="{1982AE95-1C37-1842-9ADE-60BBFE61EDBB}"/>
              </a:ext>
            </a:extLst>
          </p:cNvPr>
          <p:cNvSpPr>
            <a:spLocks noGrp="1"/>
          </p:cNvSpPr>
          <p:nvPr>
            <p:ph type="body" sz="quarter" idx="19"/>
          </p:nvPr>
        </p:nvSpPr>
        <p:spPr>
          <a:xfrm>
            <a:off x="4298327" y="3643173"/>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23" name="Text Placeholder 5">
            <a:extLst>
              <a:ext uri="{FF2B5EF4-FFF2-40B4-BE49-F238E27FC236}">
                <a16:creationId xmlns:a16="http://schemas.microsoft.com/office/drawing/2014/main" xmlns="" id="{BA353CB3-80D4-694D-9902-F9079F7B1BF3}"/>
              </a:ext>
            </a:extLst>
          </p:cNvPr>
          <p:cNvSpPr>
            <a:spLocks noGrp="1"/>
          </p:cNvSpPr>
          <p:nvPr>
            <p:ph type="body" sz="quarter" idx="20" hasCustomPrompt="1"/>
          </p:nvPr>
        </p:nvSpPr>
        <p:spPr>
          <a:xfrm>
            <a:off x="8067186" y="2858654"/>
            <a:ext cx="3239391" cy="659527"/>
          </a:xfrm>
        </p:spPr>
        <p:txBody>
          <a:bodyPr anchor="ctr" anchorCtr="0">
            <a:normAutofit/>
          </a:bodyPr>
          <a:lstStyle>
            <a:lvl1pPr algn="ctr">
              <a:defRPr sz="28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24" name="Text Placeholder 5">
            <a:extLst>
              <a:ext uri="{FF2B5EF4-FFF2-40B4-BE49-F238E27FC236}">
                <a16:creationId xmlns:a16="http://schemas.microsoft.com/office/drawing/2014/main" xmlns="" id="{2D12C752-46E0-4644-A203-77CA8DFC618F}"/>
              </a:ext>
            </a:extLst>
          </p:cNvPr>
          <p:cNvSpPr>
            <a:spLocks noGrp="1"/>
          </p:cNvSpPr>
          <p:nvPr>
            <p:ph type="body" sz="quarter" idx="21"/>
          </p:nvPr>
        </p:nvSpPr>
        <p:spPr>
          <a:xfrm>
            <a:off x="8067186" y="3632237"/>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26" name="Text Placeholder 5">
            <a:extLst>
              <a:ext uri="{FF2B5EF4-FFF2-40B4-BE49-F238E27FC236}">
                <a16:creationId xmlns:a16="http://schemas.microsoft.com/office/drawing/2014/main" xmlns="" id="{A4871770-97E3-A44A-A055-C57059AB2E84}"/>
              </a:ext>
            </a:extLst>
          </p:cNvPr>
          <p:cNvSpPr>
            <a:spLocks noGrp="1"/>
          </p:cNvSpPr>
          <p:nvPr>
            <p:ph type="body" sz="quarter" idx="22" hasCustomPrompt="1"/>
          </p:nvPr>
        </p:nvSpPr>
        <p:spPr>
          <a:xfrm>
            <a:off x="529469" y="2869590"/>
            <a:ext cx="3239391" cy="659527"/>
          </a:xfrm>
        </p:spPr>
        <p:txBody>
          <a:bodyPr anchor="ctr" anchorCtr="0">
            <a:normAutofit/>
          </a:bodyPr>
          <a:lstStyle>
            <a:lvl1pPr algn="ctr">
              <a:defRPr sz="28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16" name="Text Placeholder 5">
            <a:extLst>
              <a:ext uri="{FF2B5EF4-FFF2-40B4-BE49-F238E27FC236}">
                <a16:creationId xmlns:a16="http://schemas.microsoft.com/office/drawing/2014/main" xmlns="" id="{8FDBA390-0521-FF4A-94A3-7CC3A19F2E04}"/>
              </a:ext>
            </a:extLst>
          </p:cNvPr>
          <p:cNvSpPr>
            <a:spLocks noGrp="1"/>
          </p:cNvSpPr>
          <p:nvPr>
            <p:ph type="body" sz="quarter" idx="23"/>
          </p:nvPr>
        </p:nvSpPr>
        <p:spPr>
          <a:xfrm>
            <a:off x="529468" y="3632237"/>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17"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8"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conography #2">
    <p:spTree>
      <p:nvGrpSpPr>
        <p:cNvPr id="1" name=""/>
        <p:cNvGrpSpPr/>
        <p:nvPr/>
      </p:nvGrpSpPr>
      <p:grpSpPr>
        <a:xfrm>
          <a:off x="0" y="0"/>
          <a:ext cx="0" cy="0"/>
          <a:chOff x="0" y="0"/>
          <a:chExt cx="0" cy="0"/>
        </a:xfrm>
      </p:grpSpPr>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21" name="Picture 2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99200" y="1919078"/>
            <a:ext cx="975362" cy="822962"/>
          </a:xfrm>
          <a:prstGeom prst="rect">
            <a:avLst/>
          </a:prstGeom>
        </p:spPr>
      </p:pic>
      <p:pic>
        <p:nvPicPr>
          <p:cNvPr id="22" name="Picture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13423" y="1685393"/>
            <a:ext cx="692413" cy="1028437"/>
          </a:xfrm>
          <a:prstGeom prst="rect">
            <a:avLst/>
          </a:prstGeom>
        </p:spPr>
      </p:pic>
      <p:pic>
        <p:nvPicPr>
          <p:cNvPr id="23" name="Picture 2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04002" y="1685392"/>
            <a:ext cx="737695" cy="966091"/>
          </a:xfrm>
          <a:prstGeom prst="rect">
            <a:avLst/>
          </a:prstGeom>
        </p:spPr>
      </p:pic>
      <p:sp>
        <p:nvSpPr>
          <p:cNvPr id="25" name="Text Placeholder 5">
            <a:extLst>
              <a:ext uri="{FF2B5EF4-FFF2-40B4-BE49-F238E27FC236}">
                <a16:creationId xmlns:a16="http://schemas.microsoft.com/office/drawing/2014/main" xmlns="" id="{734C2DC4-0B06-3147-88E2-649E4A737EF1}"/>
              </a:ext>
            </a:extLst>
          </p:cNvPr>
          <p:cNvSpPr>
            <a:spLocks noGrp="1"/>
          </p:cNvSpPr>
          <p:nvPr>
            <p:ph type="body" sz="quarter" idx="18" hasCustomPrompt="1"/>
          </p:nvPr>
        </p:nvSpPr>
        <p:spPr>
          <a:xfrm>
            <a:off x="4298327" y="2869590"/>
            <a:ext cx="3239391" cy="659527"/>
          </a:xfrm>
        </p:spPr>
        <p:txBody>
          <a:bodyPr anchor="ctr" anchorCtr="0">
            <a:normAutofit/>
          </a:bodyPr>
          <a:lstStyle>
            <a:lvl1pPr algn="ctr">
              <a:defRPr sz="28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wins</a:t>
            </a:r>
          </a:p>
        </p:txBody>
      </p:sp>
      <p:sp>
        <p:nvSpPr>
          <p:cNvPr id="27" name="Text Placeholder 5">
            <a:extLst>
              <a:ext uri="{FF2B5EF4-FFF2-40B4-BE49-F238E27FC236}">
                <a16:creationId xmlns:a16="http://schemas.microsoft.com/office/drawing/2014/main" xmlns="" id="{72A2BB4A-48C9-A54C-BB72-261C2AD309EC}"/>
              </a:ext>
            </a:extLst>
          </p:cNvPr>
          <p:cNvSpPr>
            <a:spLocks noGrp="1"/>
          </p:cNvSpPr>
          <p:nvPr>
            <p:ph type="body" sz="quarter" idx="20" hasCustomPrompt="1"/>
          </p:nvPr>
        </p:nvSpPr>
        <p:spPr>
          <a:xfrm>
            <a:off x="8067186" y="2858654"/>
            <a:ext cx="3239391" cy="659527"/>
          </a:xfrm>
        </p:spPr>
        <p:txBody>
          <a:bodyPr anchor="ctr" anchorCtr="0">
            <a:normAutofit/>
          </a:bodyPr>
          <a:lstStyle>
            <a:lvl1pPr algn="ctr">
              <a:defRPr sz="28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16" name="Text Placeholder 5">
            <a:extLst>
              <a:ext uri="{FF2B5EF4-FFF2-40B4-BE49-F238E27FC236}">
                <a16:creationId xmlns:a16="http://schemas.microsoft.com/office/drawing/2014/main" xmlns="" id="{FBA90953-C94C-364A-86C8-A6B260180628}"/>
              </a:ext>
            </a:extLst>
          </p:cNvPr>
          <p:cNvSpPr>
            <a:spLocks noGrp="1"/>
          </p:cNvSpPr>
          <p:nvPr>
            <p:ph type="body" sz="quarter" idx="22" hasCustomPrompt="1"/>
          </p:nvPr>
        </p:nvSpPr>
        <p:spPr>
          <a:xfrm>
            <a:off x="529469" y="2869590"/>
            <a:ext cx="3239391" cy="659527"/>
          </a:xfrm>
        </p:spPr>
        <p:txBody>
          <a:bodyPr anchor="ctr" anchorCtr="0">
            <a:normAutofit/>
          </a:bodyPr>
          <a:lstStyle>
            <a:lvl1pPr algn="ctr">
              <a:defRPr sz="28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17" name="Text Placeholder 5">
            <a:extLst>
              <a:ext uri="{FF2B5EF4-FFF2-40B4-BE49-F238E27FC236}">
                <a16:creationId xmlns:a16="http://schemas.microsoft.com/office/drawing/2014/main" xmlns="" id="{01503884-3360-7D46-BCCD-1CCAB42544E0}"/>
              </a:ext>
            </a:extLst>
          </p:cNvPr>
          <p:cNvSpPr>
            <a:spLocks noGrp="1"/>
          </p:cNvSpPr>
          <p:nvPr>
            <p:ph type="body" sz="quarter" idx="19"/>
          </p:nvPr>
        </p:nvSpPr>
        <p:spPr>
          <a:xfrm>
            <a:off x="4298327" y="3643173"/>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18" name="Text Placeholder 5">
            <a:extLst>
              <a:ext uri="{FF2B5EF4-FFF2-40B4-BE49-F238E27FC236}">
                <a16:creationId xmlns:a16="http://schemas.microsoft.com/office/drawing/2014/main" xmlns="" id="{E2AD2E6A-DD62-384D-B84D-741908142CD1}"/>
              </a:ext>
            </a:extLst>
          </p:cNvPr>
          <p:cNvSpPr>
            <a:spLocks noGrp="1"/>
          </p:cNvSpPr>
          <p:nvPr>
            <p:ph type="body" sz="quarter" idx="21"/>
          </p:nvPr>
        </p:nvSpPr>
        <p:spPr>
          <a:xfrm>
            <a:off x="8067186" y="3632237"/>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19" name="Text Placeholder 5">
            <a:extLst>
              <a:ext uri="{FF2B5EF4-FFF2-40B4-BE49-F238E27FC236}">
                <a16:creationId xmlns:a16="http://schemas.microsoft.com/office/drawing/2014/main" xmlns="" id="{58C84426-C761-D249-BD82-9C6EF36F77F0}"/>
              </a:ext>
            </a:extLst>
          </p:cNvPr>
          <p:cNvSpPr>
            <a:spLocks noGrp="1"/>
          </p:cNvSpPr>
          <p:nvPr>
            <p:ph type="body" sz="quarter" idx="23"/>
          </p:nvPr>
        </p:nvSpPr>
        <p:spPr>
          <a:xfrm>
            <a:off x="529468" y="3632237"/>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2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7341779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conography #3">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341A8A48-E25A-EE47-AD39-5DFAB4E2EA0B}"/>
              </a:ext>
            </a:extLst>
          </p:cNvPr>
          <p:cNvSpPr/>
          <p:nvPr userDrawn="1"/>
        </p:nvSpPr>
        <p:spPr>
          <a:xfrm>
            <a:off x="0" y="0"/>
            <a:ext cx="12192000" cy="620621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xmlns="" id="{B0626DA5-5F3F-5F42-988D-5556A7768F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13" name="Picture Placeholder 4">
            <a:extLst>
              <a:ext uri="{FF2B5EF4-FFF2-40B4-BE49-F238E27FC236}">
                <a16:creationId xmlns:a16="http://schemas.microsoft.com/office/drawing/2014/main" xmlns="" id="{DBCF420B-BED5-E349-A197-07A496E650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77480" y="646246"/>
            <a:ext cx="634541" cy="825457"/>
          </a:xfrm>
          <a:prstGeom prst="rect">
            <a:avLst/>
          </a:prstGeom>
        </p:spPr>
      </p:pic>
      <p:pic>
        <p:nvPicPr>
          <p:cNvPr id="30" name="Picture 2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95110" y="753470"/>
            <a:ext cx="500890" cy="743970"/>
          </a:xfrm>
          <a:prstGeom prst="rect">
            <a:avLst/>
          </a:prstGeom>
        </p:spPr>
      </p:pic>
      <p:pic>
        <p:nvPicPr>
          <p:cNvPr id="5" name="Picture 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11114" y="869341"/>
            <a:ext cx="741257" cy="625436"/>
          </a:xfrm>
          <a:prstGeom prst="rect">
            <a:avLst/>
          </a:prstGeom>
        </p:spPr>
      </p:pic>
      <p:pic>
        <p:nvPicPr>
          <p:cNvPr id="2" name="Picture 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88179" y="3798025"/>
            <a:ext cx="910794" cy="497563"/>
          </a:xfrm>
          <a:prstGeom prst="rect">
            <a:avLst/>
          </a:prstGeom>
        </p:spPr>
      </p:pic>
      <p:pic>
        <p:nvPicPr>
          <p:cNvPr id="3" name="Picture 2"/>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214954" y="3694534"/>
            <a:ext cx="933575" cy="635065"/>
          </a:xfrm>
          <a:prstGeom prst="rect">
            <a:avLst/>
          </a:prstGeom>
        </p:spPr>
      </p:pic>
      <p:pic>
        <p:nvPicPr>
          <p:cNvPr id="59" name="Picture 5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739216" y="3542686"/>
            <a:ext cx="598102" cy="796681"/>
          </a:xfrm>
          <a:prstGeom prst="rect">
            <a:avLst/>
          </a:prstGeom>
        </p:spPr>
      </p:pic>
      <p:sp>
        <p:nvSpPr>
          <p:cNvPr id="47" name="Text Placeholder 5">
            <a:extLst>
              <a:ext uri="{FF2B5EF4-FFF2-40B4-BE49-F238E27FC236}">
                <a16:creationId xmlns:a16="http://schemas.microsoft.com/office/drawing/2014/main" xmlns="" id="{5ABB7326-BDAF-F84C-94DF-5C373C2165CB}"/>
              </a:ext>
            </a:extLst>
          </p:cNvPr>
          <p:cNvSpPr>
            <a:spLocks noGrp="1"/>
          </p:cNvSpPr>
          <p:nvPr>
            <p:ph type="body" sz="quarter" idx="18" hasCustomPrompt="1"/>
          </p:nvPr>
        </p:nvSpPr>
        <p:spPr>
          <a:xfrm>
            <a:off x="4298327" y="1653536"/>
            <a:ext cx="3239391"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wins</a:t>
            </a:r>
          </a:p>
        </p:txBody>
      </p:sp>
      <p:sp>
        <p:nvSpPr>
          <p:cNvPr id="48" name="Text Placeholder 5">
            <a:extLst>
              <a:ext uri="{FF2B5EF4-FFF2-40B4-BE49-F238E27FC236}">
                <a16:creationId xmlns:a16="http://schemas.microsoft.com/office/drawing/2014/main" xmlns="" id="{3EFF19B0-97F6-A248-B5DD-195644DD68DB}"/>
              </a:ext>
            </a:extLst>
          </p:cNvPr>
          <p:cNvSpPr>
            <a:spLocks noGrp="1"/>
          </p:cNvSpPr>
          <p:nvPr>
            <p:ph type="body" sz="quarter" idx="19"/>
          </p:nvPr>
        </p:nvSpPr>
        <p:spPr>
          <a:xfrm>
            <a:off x="4298326" y="2218207"/>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49" name="Text Placeholder 5">
            <a:extLst>
              <a:ext uri="{FF2B5EF4-FFF2-40B4-BE49-F238E27FC236}">
                <a16:creationId xmlns:a16="http://schemas.microsoft.com/office/drawing/2014/main" xmlns="" id="{DE963563-65C7-DE4D-9DFB-158E862FA94D}"/>
              </a:ext>
            </a:extLst>
          </p:cNvPr>
          <p:cNvSpPr>
            <a:spLocks noGrp="1"/>
          </p:cNvSpPr>
          <p:nvPr>
            <p:ph type="body" sz="quarter" idx="20" hasCustomPrompt="1"/>
          </p:nvPr>
        </p:nvSpPr>
        <p:spPr>
          <a:xfrm>
            <a:off x="8067186" y="1642600"/>
            <a:ext cx="3239391"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52" name="Text Placeholder 5">
            <a:extLst>
              <a:ext uri="{FF2B5EF4-FFF2-40B4-BE49-F238E27FC236}">
                <a16:creationId xmlns:a16="http://schemas.microsoft.com/office/drawing/2014/main" xmlns="" id="{B19ACD9A-C7F8-0646-9194-7EE517EFE5E7}"/>
              </a:ext>
            </a:extLst>
          </p:cNvPr>
          <p:cNvSpPr>
            <a:spLocks noGrp="1"/>
          </p:cNvSpPr>
          <p:nvPr>
            <p:ph type="body" sz="quarter" idx="21"/>
          </p:nvPr>
        </p:nvSpPr>
        <p:spPr>
          <a:xfrm>
            <a:off x="8067185" y="2207271"/>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53" name="Text Placeholder 5">
            <a:extLst>
              <a:ext uri="{FF2B5EF4-FFF2-40B4-BE49-F238E27FC236}">
                <a16:creationId xmlns:a16="http://schemas.microsoft.com/office/drawing/2014/main" xmlns="" id="{EF93832F-9AEB-A547-A7EE-90BDF374C4B9}"/>
              </a:ext>
            </a:extLst>
          </p:cNvPr>
          <p:cNvSpPr>
            <a:spLocks noGrp="1"/>
          </p:cNvSpPr>
          <p:nvPr>
            <p:ph type="body" sz="quarter" idx="22" hasCustomPrompt="1"/>
          </p:nvPr>
        </p:nvSpPr>
        <p:spPr>
          <a:xfrm>
            <a:off x="4298326" y="4503303"/>
            <a:ext cx="3239391"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wins</a:t>
            </a:r>
          </a:p>
        </p:txBody>
      </p:sp>
      <p:sp>
        <p:nvSpPr>
          <p:cNvPr id="58" name="Text Placeholder 5">
            <a:extLst>
              <a:ext uri="{FF2B5EF4-FFF2-40B4-BE49-F238E27FC236}">
                <a16:creationId xmlns:a16="http://schemas.microsoft.com/office/drawing/2014/main" xmlns="" id="{BC8CEB6E-E6A2-7D43-B0F8-1FD1351D6313}"/>
              </a:ext>
            </a:extLst>
          </p:cNvPr>
          <p:cNvSpPr>
            <a:spLocks noGrp="1"/>
          </p:cNvSpPr>
          <p:nvPr>
            <p:ph type="body" sz="quarter" idx="23"/>
          </p:nvPr>
        </p:nvSpPr>
        <p:spPr>
          <a:xfrm>
            <a:off x="4298325" y="5067974"/>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60" name="Text Placeholder 5">
            <a:extLst>
              <a:ext uri="{FF2B5EF4-FFF2-40B4-BE49-F238E27FC236}">
                <a16:creationId xmlns:a16="http://schemas.microsoft.com/office/drawing/2014/main" xmlns="" id="{13EF627D-9F81-0C4C-B0AC-5DA8CA1B2768}"/>
              </a:ext>
            </a:extLst>
          </p:cNvPr>
          <p:cNvSpPr>
            <a:spLocks noGrp="1"/>
          </p:cNvSpPr>
          <p:nvPr>
            <p:ph type="body" sz="quarter" idx="24" hasCustomPrompt="1"/>
          </p:nvPr>
        </p:nvSpPr>
        <p:spPr>
          <a:xfrm>
            <a:off x="8067185" y="4492367"/>
            <a:ext cx="3239391"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61" name="Text Placeholder 5">
            <a:extLst>
              <a:ext uri="{FF2B5EF4-FFF2-40B4-BE49-F238E27FC236}">
                <a16:creationId xmlns:a16="http://schemas.microsoft.com/office/drawing/2014/main" xmlns="" id="{3A431FCC-0F88-BF4B-B6B8-FB7CE8E8C8F5}"/>
              </a:ext>
            </a:extLst>
          </p:cNvPr>
          <p:cNvSpPr>
            <a:spLocks noGrp="1"/>
          </p:cNvSpPr>
          <p:nvPr>
            <p:ph type="body" sz="quarter" idx="25"/>
          </p:nvPr>
        </p:nvSpPr>
        <p:spPr>
          <a:xfrm>
            <a:off x="8067184" y="5057038"/>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62" name="Text Placeholder 5">
            <a:extLst>
              <a:ext uri="{FF2B5EF4-FFF2-40B4-BE49-F238E27FC236}">
                <a16:creationId xmlns:a16="http://schemas.microsoft.com/office/drawing/2014/main" xmlns="" id="{BFC9B2F6-D0E7-5F4C-989A-7F595B4B3551}"/>
              </a:ext>
            </a:extLst>
          </p:cNvPr>
          <p:cNvSpPr>
            <a:spLocks noGrp="1"/>
          </p:cNvSpPr>
          <p:nvPr>
            <p:ph type="body" sz="quarter" idx="26" hasCustomPrompt="1"/>
          </p:nvPr>
        </p:nvSpPr>
        <p:spPr>
          <a:xfrm>
            <a:off x="529466" y="4503303"/>
            <a:ext cx="3239391"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63" name="Text Placeholder 5">
            <a:extLst>
              <a:ext uri="{FF2B5EF4-FFF2-40B4-BE49-F238E27FC236}">
                <a16:creationId xmlns:a16="http://schemas.microsoft.com/office/drawing/2014/main" xmlns="" id="{B79FAAE5-013A-8F41-9176-9D40BB619248}"/>
              </a:ext>
            </a:extLst>
          </p:cNvPr>
          <p:cNvSpPr>
            <a:spLocks noGrp="1"/>
          </p:cNvSpPr>
          <p:nvPr>
            <p:ph type="body" sz="quarter" idx="27"/>
          </p:nvPr>
        </p:nvSpPr>
        <p:spPr>
          <a:xfrm>
            <a:off x="529465" y="5067974"/>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32" name="Text Placeholder 5">
            <a:extLst>
              <a:ext uri="{FF2B5EF4-FFF2-40B4-BE49-F238E27FC236}">
                <a16:creationId xmlns:a16="http://schemas.microsoft.com/office/drawing/2014/main" xmlns="" id="{E91405FC-0AC1-6046-920C-3861293F0985}"/>
              </a:ext>
            </a:extLst>
          </p:cNvPr>
          <p:cNvSpPr>
            <a:spLocks noGrp="1"/>
          </p:cNvSpPr>
          <p:nvPr>
            <p:ph type="body" sz="quarter" idx="28" hasCustomPrompt="1"/>
          </p:nvPr>
        </p:nvSpPr>
        <p:spPr>
          <a:xfrm>
            <a:off x="529464" y="1642600"/>
            <a:ext cx="3239391"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25" name="Text Placeholder 5">
            <a:extLst>
              <a:ext uri="{FF2B5EF4-FFF2-40B4-BE49-F238E27FC236}">
                <a16:creationId xmlns:a16="http://schemas.microsoft.com/office/drawing/2014/main" xmlns="" id="{28AA36B8-FB44-8E40-8979-05A33D03F64E}"/>
              </a:ext>
            </a:extLst>
          </p:cNvPr>
          <p:cNvSpPr>
            <a:spLocks noGrp="1"/>
          </p:cNvSpPr>
          <p:nvPr>
            <p:ph type="body" sz="quarter" idx="29"/>
          </p:nvPr>
        </p:nvSpPr>
        <p:spPr>
          <a:xfrm>
            <a:off x="529463" y="2217899"/>
            <a:ext cx="3239391"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33"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5"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7502532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conography #4">
    <p:spTree>
      <p:nvGrpSpPr>
        <p:cNvPr id="1" name=""/>
        <p:cNvGrpSpPr/>
        <p:nvPr/>
      </p:nvGrpSpPr>
      <p:grpSpPr>
        <a:xfrm>
          <a:off x="0" y="0"/>
          <a:ext cx="0" cy="0"/>
          <a:chOff x="0" y="0"/>
          <a:chExt cx="0" cy="0"/>
        </a:xfrm>
      </p:grpSpPr>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41" name="Picture 4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30748" y="3538015"/>
            <a:ext cx="601608" cy="801352"/>
          </a:xfrm>
          <a:prstGeom prst="rect">
            <a:avLst/>
          </a:prstGeom>
        </p:spPr>
      </p:pic>
      <p:pic>
        <p:nvPicPr>
          <p:cNvPr id="48" name="Picture 4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11114" y="869341"/>
            <a:ext cx="750912" cy="633582"/>
          </a:xfrm>
          <a:prstGeom prst="rect">
            <a:avLst/>
          </a:prstGeom>
        </p:spPr>
      </p:pic>
      <p:pic>
        <p:nvPicPr>
          <p:cNvPr id="49" name="Picture 4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95110" y="719459"/>
            <a:ext cx="500890" cy="743969"/>
          </a:xfrm>
          <a:prstGeom prst="rect">
            <a:avLst/>
          </a:prstGeom>
        </p:spPr>
      </p:pic>
      <p:pic>
        <p:nvPicPr>
          <p:cNvPr id="5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792774" y="646246"/>
            <a:ext cx="619247" cy="810970"/>
          </a:xfrm>
          <a:prstGeom prst="rect">
            <a:avLst/>
          </a:prstGeom>
        </p:spPr>
      </p:pic>
      <p:pic>
        <p:nvPicPr>
          <p:cNvPr id="51" name="Picture 5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211267" y="3750869"/>
            <a:ext cx="850759" cy="578729"/>
          </a:xfrm>
          <a:prstGeom prst="rect">
            <a:avLst/>
          </a:prstGeom>
        </p:spPr>
      </p:pic>
      <p:pic>
        <p:nvPicPr>
          <p:cNvPr id="52" name="Picture 5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388180" y="3795729"/>
            <a:ext cx="910794" cy="497563"/>
          </a:xfrm>
          <a:prstGeom prst="rect">
            <a:avLst/>
          </a:prstGeom>
        </p:spPr>
      </p:pic>
      <p:sp>
        <p:nvSpPr>
          <p:cNvPr id="31" name="Text Placeholder 5">
            <a:extLst>
              <a:ext uri="{FF2B5EF4-FFF2-40B4-BE49-F238E27FC236}">
                <a16:creationId xmlns:a16="http://schemas.microsoft.com/office/drawing/2014/main" xmlns="" id="{855A1D53-6A2D-2845-8780-7DC8B0B5D290}"/>
              </a:ext>
            </a:extLst>
          </p:cNvPr>
          <p:cNvSpPr>
            <a:spLocks noGrp="1"/>
          </p:cNvSpPr>
          <p:nvPr>
            <p:ph type="body" sz="quarter" idx="18" hasCustomPrompt="1"/>
          </p:nvPr>
        </p:nvSpPr>
        <p:spPr>
          <a:xfrm>
            <a:off x="4298327" y="1653536"/>
            <a:ext cx="3239391"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wins</a:t>
            </a:r>
          </a:p>
        </p:txBody>
      </p:sp>
      <p:sp>
        <p:nvSpPr>
          <p:cNvPr id="39" name="Text Placeholder 5">
            <a:extLst>
              <a:ext uri="{FF2B5EF4-FFF2-40B4-BE49-F238E27FC236}">
                <a16:creationId xmlns:a16="http://schemas.microsoft.com/office/drawing/2014/main" xmlns="" id="{BE4918CE-236B-5B47-934E-0FCA37A3A9B7}"/>
              </a:ext>
            </a:extLst>
          </p:cNvPr>
          <p:cNvSpPr>
            <a:spLocks noGrp="1"/>
          </p:cNvSpPr>
          <p:nvPr>
            <p:ph type="body" sz="quarter" idx="20" hasCustomPrompt="1"/>
          </p:nvPr>
        </p:nvSpPr>
        <p:spPr>
          <a:xfrm>
            <a:off x="8067186" y="1642600"/>
            <a:ext cx="3239391"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44" name="Text Placeholder 5">
            <a:extLst>
              <a:ext uri="{FF2B5EF4-FFF2-40B4-BE49-F238E27FC236}">
                <a16:creationId xmlns:a16="http://schemas.microsoft.com/office/drawing/2014/main" xmlns="" id="{DFEC800D-A44C-9741-9ADD-8450392939AD}"/>
              </a:ext>
            </a:extLst>
          </p:cNvPr>
          <p:cNvSpPr>
            <a:spLocks noGrp="1"/>
          </p:cNvSpPr>
          <p:nvPr>
            <p:ph type="body" sz="quarter" idx="22" hasCustomPrompt="1"/>
          </p:nvPr>
        </p:nvSpPr>
        <p:spPr>
          <a:xfrm>
            <a:off x="4298326" y="4503303"/>
            <a:ext cx="3239391"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wins</a:t>
            </a:r>
          </a:p>
        </p:txBody>
      </p:sp>
      <p:sp>
        <p:nvSpPr>
          <p:cNvPr id="46" name="Text Placeholder 5">
            <a:extLst>
              <a:ext uri="{FF2B5EF4-FFF2-40B4-BE49-F238E27FC236}">
                <a16:creationId xmlns:a16="http://schemas.microsoft.com/office/drawing/2014/main" xmlns="" id="{4A5968B9-91BB-C849-89A5-CEA622F2F0D6}"/>
              </a:ext>
            </a:extLst>
          </p:cNvPr>
          <p:cNvSpPr>
            <a:spLocks noGrp="1"/>
          </p:cNvSpPr>
          <p:nvPr>
            <p:ph type="body" sz="quarter" idx="24" hasCustomPrompt="1"/>
          </p:nvPr>
        </p:nvSpPr>
        <p:spPr>
          <a:xfrm>
            <a:off x="8067185" y="4492367"/>
            <a:ext cx="3239391"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53" name="Text Placeholder 5">
            <a:extLst>
              <a:ext uri="{FF2B5EF4-FFF2-40B4-BE49-F238E27FC236}">
                <a16:creationId xmlns:a16="http://schemas.microsoft.com/office/drawing/2014/main" xmlns="" id="{AE4A071E-0086-4F40-AEFD-2073407FF697}"/>
              </a:ext>
            </a:extLst>
          </p:cNvPr>
          <p:cNvSpPr>
            <a:spLocks noGrp="1"/>
          </p:cNvSpPr>
          <p:nvPr>
            <p:ph type="body" sz="quarter" idx="26" hasCustomPrompt="1"/>
          </p:nvPr>
        </p:nvSpPr>
        <p:spPr>
          <a:xfrm>
            <a:off x="529466" y="4503303"/>
            <a:ext cx="3239391"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27" name="Text Placeholder 5">
            <a:extLst>
              <a:ext uri="{FF2B5EF4-FFF2-40B4-BE49-F238E27FC236}">
                <a16:creationId xmlns:a16="http://schemas.microsoft.com/office/drawing/2014/main" xmlns="" id="{4744D3BF-87F5-A849-9C84-CE5C40AD1C8B}"/>
              </a:ext>
            </a:extLst>
          </p:cNvPr>
          <p:cNvSpPr>
            <a:spLocks noGrp="1"/>
          </p:cNvSpPr>
          <p:nvPr>
            <p:ph type="body" sz="quarter" idx="28" hasCustomPrompt="1"/>
          </p:nvPr>
        </p:nvSpPr>
        <p:spPr>
          <a:xfrm>
            <a:off x="529465" y="1642600"/>
            <a:ext cx="3239391"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25" name="Text Placeholder 5">
            <a:extLst>
              <a:ext uri="{FF2B5EF4-FFF2-40B4-BE49-F238E27FC236}">
                <a16:creationId xmlns:a16="http://schemas.microsoft.com/office/drawing/2014/main" xmlns="" id="{74DAC042-9995-A64F-AF07-D8A9F9C738B4}"/>
              </a:ext>
            </a:extLst>
          </p:cNvPr>
          <p:cNvSpPr>
            <a:spLocks noGrp="1"/>
          </p:cNvSpPr>
          <p:nvPr>
            <p:ph type="body" sz="quarter" idx="19"/>
          </p:nvPr>
        </p:nvSpPr>
        <p:spPr>
          <a:xfrm>
            <a:off x="4298326" y="2218207"/>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28" name="Text Placeholder 5">
            <a:extLst>
              <a:ext uri="{FF2B5EF4-FFF2-40B4-BE49-F238E27FC236}">
                <a16:creationId xmlns:a16="http://schemas.microsoft.com/office/drawing/2014/main" xmlns="" id="{4357F224-B70D-4244-8933-8543A20C1A27}"/>
              </a:ext>
            </a:extLst>
          </p:cNvPr>
          <p:cNvSpPr>
            <a:spLocks noGrp="1"/>
          </p:cNvSpPr>
          <p:nvPr>
            <p:ph type="body" sz="quarter" idx="21"/>
          </p:nvPr>
        </p:nvSpPr>
        <p:spPr>
          <a:xfrm>
            <a:off x="8067185" y="2207271"/>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29" name="Text Placeholder 5">
            <a:extLst>
              <a:ext uri="{FF2B5EF4-FFF2-40B4-BE49-F238E27FC236}">
                <a16:creationId xmlns:a16="http://schemas.microsoft.com/office/drawing/2014/main" xmlns="" id="{8DD7D1C2-87BC-2949-9F05-B1192B348740}"/>
              </a:ext>
            </a:extLst>
          </p:cNvPr>
          <p:cNvSpPr>
            <a:spLocks noGrp="1"/>
          </p:cNvSpPr>
          <p:nvPr>
            <p:ph type="body" sz="quarter" idx="23"/>
          </p:nvPr>
        </p:nvSpPr>
        <p:spPr>
          <a:xfrm>
            <a:off x="4298325" y="5067974"/>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30" name="Text Placeholder 5">
            <a:extLst>
              <a:ext uri="{FF2B5EF4-FFF2-40B4-BE49-F238E27FC236}">
                <a16:creationId xmlns:a16="http://schemas.microsoft.com/office/drawing/2014/main" xmlns="" id="{299BF0FD-BE2F-BE44-A820-D518404A3C51}"/>
              </a:ext>
            </a:extLst>
          </p:cNvPr>
          <p:cNvSpPr>
            <a:spLocks noGrp="1"/>
          </p:cNvSpPr>
          <p:nvPr>
            <p:ph type="body" sz="quarter" idx="25"/>
          </p:nvPr>
        </p:nvSpPr>
        <p:spPr>
          <a:xfrm>
            <a:off x="8067184" y="5057038"/>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32" name="Text Placeholder 5">
            <a:extLst>
              <a:ext uri="{FF2B5EF4-FFF2-40B4-BE49-F238E27FC236}">
                <a16:creationId xmlns:a16="http://schemas.microsoft.com/office/drawing/2014/main" xmlns="" id="{54325D98-820D-D04C-94FF-04E01D22730D}"/>
              </a:ext>
            </a:extLst>
          </p:cNvPr>
          <p:cNvSpPr>
            <a:spLocks noGrp="1"/>
          </p:cNvSpPr>
          <p:nvPr>
            <p:ph type="body" sz="quarter" idx="27"/>
          </p:nvPr>
        </p:nvSpPr>
        <p:spPr>
          <a:xfrm>
            <a:off x="529465" y="5067974"/>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33" name="Text Placeholder 5">
            <a:extLst>
              <a:ext uri="{FF2B5EF4-FFF2-40B4-BE49-F238E27FC236}">
                <a16:creationId xmlns:a16="http://schemas.microsoft.com/office/drawing/2014/main" xmlns="" id="{517874B1-52FC-0449-8B19-2526CC7C83E8}"/>
              </a:ext>
            </a:extLst>
          </p:cNvPr>
          <p:cNvSpPr>
            <a:spLocks noGrp="1"/>
          </p:cNvSpPr>
          <p:nvPr>
            <p:ph type="body" sz="quarter" idx="29"/>
          </p:nvPr>
        </p:nvSpPr>
        <p:spPr>
          <a:xfrm>
            <a:off x="529463" y="2217899"/>
            <a:ext cx="3239391"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26"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5"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8096399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conography #5">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CD39A3D4-1A1A-F34B-9100-38AEDB15A729}"/>
              </a:ext>
            </a:extLst>
          </p:cNvPr>
          <p:cNvSpPr/>
          <p:nvPr userDrawn="1"/>
        </p:nvSpPr>
        <p:spPr>
          <a:xfrm>
            <a:off x="0" y="0"/>
            <a:ext cx="12192000" cy="620621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xmlns="" id="{B25CD919-FF11-774A-8153-9307AB7515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13" name="Picture Placeholder 4">
            <a:extLst>
              <a:ext uri="{FF2B5EF4-FFF2-40B4-BE49-F238E27FC236}">
                <a16:creationId xmlns:a16="http://schemas.microsoft.com/office/drawing/2014/main" xmlns="" id="{DBCF420B-BED5-E349-A197-07A496E650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09020" y="593690"/>
            <a:ext cx="514133" cy="668821"/>
          </a:xfrm>
          <a:prstGeom prst="rect">
            <a:avLst/>
          </a:prstGeom>
        </p:spPr>
      </p:pic>
      <p:pic>
        <p:nvPicPr>
          <p:cNvPr id="30" name="Picture 2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22522" y="518541"/>
            <a:ext cx="500890" cy="743970"/>
          </a:xfrm>
          <a:prstGeom prst="rect">
            <a:avLst/>
          </a:prstGeom>
        </p:spPr>
      </p:pic>
      <p:pic>
        <p:nvPicPr>
          <p:cNvPr id="5" name="Picture 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75640" y="754923"/>
            <a:ext cx="741257" cy="625436"/>
          </a:xfrm>
          <a:prstGeom prst="rect">
            <a:avLst/>
          </a:prstGeom>
        </p:spPr>
      </p:pic>
      <p:pic>
        <p:nvPicPr>
          <p:cNvPr id="3" name="Picture 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366390" y="3562385"/>
            <a:ext cx="814775" cy="554251"/>
          </a:xfrm>
          <a:prstGeom prst="rect">
            <a:avLst/>
          </a:prstGeom>
        </p:spPr>
      </p:pic>
      <p:pic>
        <p:nvPicPr>
          <p:cNvPr id="59" name="Picture 5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09897" y="669649"/>
            <a:ext cx="533560" cy="710710"/>
          </a:xfrm>
          <a:prstGeom prst="rect">
            <a:avLst/>
          </a:prstGeom>
        </p:spPr>
      </p:pic>
      <p:pic>
        <p:nvPicPr>
          <p:cNvPr id="90" name="Picture 8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553201" y="3599490"/>
            <a:ext cx="809532" cy="442244"/>
          </a:xfrm>
          <a:prstGeom prst="rect">
            <a:avLst/>
          </a:prstGeom>
        </p:spPr>
      </p:pic>
      <p:pic>
        <p:nvPicPr>
          <p:cNvPr id="92" name="Picture 91"/>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233851" y="3457111"/>
            <a:ext cx="424833" cy="673197"/>
          </a:xfrm>
          <a:prstGeom prst="rect">
            <a:avLst/>
          </a:prstGeom>
        </p:spPr>
      </p:pic>
      <p:pic>
        <p:nvPicPr>
          <p:cNvPr id="93" name="Picture 92"/>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721063" y="3381229"/>
            <a:ext cx="930592" cy="725744"/>
          </a:xfrm>
          <a:prstGeom prst="rect">
            <a:avLst/>
          </a:prstGeom>
        </p:spPr>
      </p:pic>
      <p:sp>
        <p:nvSpPr>
          <p:cNvPr id="37" name="Text Placeholder 5">
            <a:extLst>
              <a:ext uri="{FF2B5EF4-FFF2-40B4-BE49-F238E27FC236}">
                <a16:creationId xmlns:a16="http://schemas.microsoft.com/office/drawing/2014/main" xmlns="" id="{8DC039B3-B72A-F244-AD8D-E7FF65B0A7A4}"/>
              </a:ext>
            </a:extLst>
          </p:cNvPr>
          <p:cNvSpPr>
            <a:spLocks noGrp="1"/>
          </p:cNvSpPr>
          <p:nvPr>
            <p:ph type="body" sz="quarter" idx="19"/>
          </p:nvPr>
        </p:nvSpPr>
        <p:spPr>
          <a:xfrm>
            <a:off x="779910" y="2100642"/>
            <a:ext cx="2505936"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38" name="Text Placeholder 5">
            <a:extLst>
              <a:ext uri="{FF2B5EF4-FFF2-40B4-BE49-F238E27FC236}">
                <a16:creationId xmlns:a16="http://schemas.microsoft.com/office/drawing/2014/main" xmlns="" id="{277D9231-6E27-8940-8510-1476AF91332A}"/>
              </a:ext>
            </a:extLst>
          </p:cNvPr>
          <p:cNvSpPr>
            <a:spLocks noGrp="1"/>
          </p:cNvSpPr>
          <p:nvPr>
            <p:ph type="body" sz="quarter" idx="20" hasCustomPrompt="1"/>
          </p:nvPr>
        </p:nvSpPr>
        <p:spPr>
          <a:xfrm>
            <a:off x="3520001" y="1529034"/>
            <a:ext cx="2505936"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wins</a:t>
            </a:r>
          </a:p>
        </p:txBody>
      </p:sp>
      <p:sp>
        <p:nvSpPr>
          <p:cNvPr id="39" name="Text Placeholder 5">
            <a:extLst>
              <a:ext uri="{FF2B5EF4-FFF2-40B4-BE49-F238E27FC236}">
                <a16:creationId xmlns:a16="http://schemas.microsoft.com/office/drawing/2014/main" xmlns="" id="{91C2E7EB-9B6C-9C46-A0BD-BF615F096B67}"/>
              </a:ext>
            </a:extLst>
          </p:cNvPr>
          <p:cNvSpPr>
            <a:spLocks noGrp="1"/>
          </p:cNvSpPr>
          <p:nvPr>
            <p:ph type="body" sz="quarter" idx="21"/>
          </p:nvPr>
        </p:nvSpPr>
        <p:spPr>
          <a:xfrm>
            <a:off x="3520000" y="2093705"/>
            <a:ext cx="2505936"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40" name="Text Placeholder 5">
            <a:extLst>
              <a:ext uri="{FF2B5EF4-FFF2-40B4-BE49-F238E27FC236}">
                <a16:creationId xmlns:a16="http://schemas.microsoft.com/office/drawing/2014/main" xmlns="" id="{638E1408-2F0F-8840-9F01-BFD3733EF596}"/>
              </a:ext>
            </a:extLst>
          </p:cNvPr>
          <p:cNvSpPr>
            <a:spLocks noGrp="1"/>
          </p:cNvSpPr>
          <p:nvPr>
            <p:ph type="body" sz="quarter" idx="22" hasCustomPrompt="1"/>
          </p:nvPr>
        </p:nvSpPr>
        <p:spPr>
          <a:xfrm>
            <a:off x="6260091" y="1529034"/>
            <a:ext cx="2505936"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41" name="Text Placeholder 5">
            <a:extLst>
              <a:ext uri="{FF2B5EF4-FFF2-40B4-BE49-F238E27FC236}">
                <a16:creationId xmlns:a16="http://schemas.microsoft.com/office/drawing/2014/main" xmlns="" id="{34702478-26D9-5C4C-B0E9-66CD6AD01886}"/>
              </a:ext>
            </a:extLst>
          </p:cNvPr>
          <p:cNvSpPr>
            <a:spLocks noGrp="1"/>
          </p:cNvSpPr>
          <p:nvPr>
            <p:ph type="body" sz="quarter" idx="23"/>
          </p:nvPr>
        </p:nvSpPr>
        <p:spPr>
          <a:xfrm>
            <a:off x="6260090" y="2093705"/>
            <a:ext cx="2505936"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42" name="Text Placeholder 5">
            <a:extLst>
              <a:ext uri="{FF2B5EF4-FFF2-40B4-BE49-F238E27FC236}">
                <a16:creationId xmlns:a16="http://schemas.microsoft.com/office/drawing/2014/main" xmlns="" id="{C7EB5A8E-AFEB-424A-94BE-7D3A00913779}"/>
              </a:ext>
            </a:extLst>
          </p:cNvPr>
          <p:cNvSpPr>
            <a:spLocks noGrp="1"/>
          </p:cNvSpPr>
          <p:nvPr>
            <p:ph type="body" sz="quarter" idx="24" hasCustomPrompt="1"/>
          </p:nvPr>
        </p:nvSpPr>
        <p:spPr>
          <a:xfrm>
            <a:off x="9000181" y="1529034"/>
            <a:ext cx="2505936"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wins</a:t>
            </a:r>
          </a:p>
        </p:txBody>
      </p:sp>
      <p:sp>
        <p:nvSpPr>
          <p:cNvPr id="43" name="Text Placeholder 5">
            <a:extLst>
              <a:ext uri="{FF2B5EF4-FFF2-40B4-BE49-F238E27FC236}">
                <a16:creationId xmlns:a16="http://schemas.microsoft.com/office/drawing/2014/main" xmlns="" id="{1251E42C-C3FB-694A-9F00-36F09749EFA1}"/>
              </a:ext>
            </a:extLst>
          </p:cNvPr>
          <p:cNvSpPr>
            <a:spLocks noGrp="1"/>
          </p:cNvSpPr>
          <p:nvPr>
            <p:ph type="body" sz="quarter" idx="25"/>
          </p:nvPr>
        </p:nvSpPr>
        <p:spPr>
          <a:xfrm>
            <a:off x="9000180" y="2093705"/>
            <a:ext cx="2505936"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44" name="Text Placeholder 5">
            <a:extLst>
              <a:ext uri="{FF2B5EF4-FFF2-40B4-BE49-F238E27FC236}">
                <a16:creationId xmlns:a16="http://schemas.microsoft.com/office/drawing/2014/main" xmlns="" id="{1523A74E-75F1-DA48-8500-16F44E4B5CDA}"/>
              </a:ext>
            </a:extLst>
          </p:cNvPr>
          <p:cNvSpPr>
            <a:spLocks noGrp="1"/>
          </p:cNvSpPr>
          <p:nvPr>
            <p:ph type="body" sz="quarter" idx="26" hasCustomPrompt="1"/>
          </p:nvPr>
        </p:nvSpPr>
        <p:spPr>
          <a:xfrm>
            <a:off x="779910" y="4258927"/>
            <a:ext cx="2505936"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45" name="Text Placeholder 5">
            <a:extLst>
              <a:ext uri="{FF2B5EF4-FFF2-40B4-BE49-F238E27FC236}">
                <a16:creationId xmlns:a16="http://schemas.microsoft.com/office/drawing/2014/main" xmlns="" id="{D897B406-F306-924C-B13A-3DE04C2E21A0}"/>
              </a:ext>
            </a:extLst>
          </p:cNvPr>
          <p:cNvSpPr>
            <a:spLocks noGrp="1"/>
          </p:cNvSpPr>
          <p:nvPr>
            <p:ph type="body" sz="quarter" idx="27"/>
          </p:nvPr>
        </p:nvSpPr>
        <p:spPr>
          <a:xfrm>
            <a:off x="779909" y="4823598"/>
            <a:ext cx="2505936"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46" name="Text Placeholder 5">
            <a:extLst>
              <a:ext uri="{FF2B5EF4-FFF2-40B4-BE49-F238E27FC236}">
                <a16:creationId xmlns:a16="http://schemas.microsoft.com/office/drawing/2014/main" xmlns="" id="{CBDC9F63-1750-2C41-B887-E2107CC02344}"/>
              </a:ext>
            </a:extLst>
          </p:cNvPr>
          <p:cNvSpPr>
            <a:spLocks noGrp="1"/>
          </p:cNvSpPr>
          <p:nvPr>
            <p:ph type="body" sz="quarter" idx="28" hasCustomPrompt="1"/>
          </p:nvPr>
        </p:nvSpPr>
        <p:spPr>
          <a:xfrm>
            <a:off x="3520000" y="4251990"/>
            <a:ext cx="2505936"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wins</a:t>
            </a:r>
          </a:p>
        </p:txBody>
      </p:sp>
      <p:sp>
        <p:nvSpPr>
          <p:cNvPr id="47" name="Text Placeholder 5">
            <a:extLst>
              <a:ext uri="{FF2B5EF4-FFF2-40B4-BE49-F238E27FC236}">
                <a16:creationId xmlns:a16="http://schemas.microsoft.com/office/drawing/2014/main" xmlns="" id="{100FB761-1A63-1C4D-817D-AFE5EBC3FE7C}"/>
              </a:ext>
            </a:extLst>
          </p:cNvPr>
          <p:cNvSpPr>
            <a:spLocks noGrp="1"/>
          </p:cNvSpPr>
          <p:nvPr>
            <p:ph type="body" sz="quarter" idx="29"/>
          </p:nvPr>
        </p:nvSpPr>
        <p:spPr>
          <a:xfrm>
            <a:off x="3519999" y="4816661"/>
            <a:ext cx="2505936"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48" name="Text Placeholder 5">
            <a:extLst>
              <a:ext uri="{FF2B5EF4-FFF2-40B4-BE49-F238E27FC236}">
                <a16:creationId xmlns:a16="http://schemas.microsoft.com/office/drawing/2014/main" xmlns="" id="{E0B649C4-F051-084B-BB5D-47FCBACB39FF}"/>
              </a:ext>
            </a:extLst>
          </p:cNvPr>
          <p:cNvSpPr>
            <a:spLocks noGrp="1"/>
          </p:cNvSpPr>
          <p:nvPr>
            <p:ph type="body" sz="quarter" idx="30" hasCustomPrompt="1"/>
          </p:nvPr>
        </p:nvSpPr>
        <p:spPr>
          <a:xfrm>
            <a:off x="6260090" y="4251990"/>
            <a:ext cx="2505936"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49" name="Text Placeholder 5">
            <a:extLst>
              <a:ext uri="{FF2B5EF4-FFF2-40B4-BE49-F238E27FC236}">
                <a16:creationId xmlns:a16="http://schemas.microsoft.com/office/drawing/2014/main" xmlns="" id="{47EFF8A5-8D29-9349-81EF-B27D1B9D1A6E}"/>
              </a:ext>
            </a:extLst>
          </p:cNvPr>
          <p:cNvSpPr>
            <a:spLocks noGrp="1"/>
          </p:cNvSpPr>
          <p:nvPr>
            <p:ph type="body" sz="quarter" idx="31"/>
          </p:nvPr>
        </p:nvSpPr>
        <p:spPr>
          <a:xfrm>
            <a:off x="6260089" y="4816661"/>
            <a:ext cx="2505936"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50" name="Text Placeholder 5">
            <a:extLst>
              <a:ext uri="{FF2B5EF4-FFF2-40B4-BE49-F238E27FC236}">
                <a16:creationId xmlns:a16="http://schemas.microsoft.com/office/drawing/2014/main" xmlns="" id="{FF80FAC1-B3BB-2641-A1B8-B31FB0D4EB76}"/>
              </a:ext>
            </a:extLst>
          </p:cNvPr>
          <p:cNvSpPr>
            <a:spLocks noGrp="1"/>
          </p:cNvSpPr>
          <p:nvPr>
            <p:ph type="body" sz="quarter" idx="32" hasCustomPrompt="1"/>
          </p:nvPr>
        </p:nvSpPr>
        <p:spPr>
          <a:xfrm>
            <a:off x="9000180" y="4251990"/>
            <a:ext cx="2505936"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wins</a:t>
            </a:r>
          </a:p>
        </p:txBody>
      </p:sp>
      <p:sp>
        <p:nvSpPr>
          <p:cNvPr id="51" name="Text Placeholder 5">
            <a:extLst>
              <a:ext uri="{FF2B5EF4-FFF2-40B4-BE49-F238E27FC236}">
                <a16:creationId xmlns:a16="http://schemas.microsoft.com/office/drawing/2014/main" xmlns="" id="{F45BB7B9-F7C7-1A4A-A5B5-2A85A1CCE2A8}"/>
              </a:ext>
            </a:extLst>
          </p:cNvPr>
          <p:cNvSpPr>
            <a:spLocks noGrp="1"/>
          </p:cNvSpPr>
          <p:nvPr>
            <p:ph type="body" sz="quarter" idx="33"/>
          </p:nvPr>
        </p:nvSpPr>
        <p:spPr>
          <a:xfrm>
            <a:off x="9000179" y="4816661"/>
            <a:ext cx="2505936" cy="876640"/>
          </a:xfrm>
        </p:spPr>
        <p:txBody>
          <a:bodyPr anchor="t" anchorCtr="0">
            <a:normAutofit/>
          </a:bodyPr>
          <a:lstStyle>
            <a:lvl1pPr algn="ctr">
              <a:defRPr sz="1800" b="0" i="0" cap="none" baseline="0">
                <a:solidFill>
                  <a:schemeClr val="bg1"/>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53" name="Text Placeholder 5">
            <a:extLst>
              <a:ext uri="{FF2B5EF4-FFF2-40B4-BE49-F238E27FC236}">
                <a16:creationId xmlns:a16="http://schemas.microsoft.com/office/drawing/2014/main" xmlns="" id="{DD0CEB25-6B86-514F-A51F-1D095EA85D55}"/>
              </a:ext>
            </a:extLst>
          </p:cNvPr>
          <p:cNvSpPr>
            <a:spLocks noGrp="1"/>
          </p:cNvSpPr>
          <p:nvPr>
            <p:ph type="body" sz="quarter" idx="34" hasCustomPrompt="1"/>
          </p:nvPr>
        </p:nvSpPr>
        <p:spPr>
          <a:xfrm>
            <a:off x="779909" y="1527280"/>
            <a:ext cx="2505936" cy="501212"/>
          </a:xfrm>
        </p:spPr>
        <p:txBody>
          <a:bodyPr anchor="ctr" anchorCtr="0">
            <a:normAutofit/>
          </a:bodyPr>
          <a:lstStyle>
            <a:lvl1pPr algn="ctr">
              <a:defRPr sz="20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3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54"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3296775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conography #6">
    <p:spTree>
      <p:nvGrpSpPr>
        <p:cNvPr id="1" name=""/>
        <p:cNvGrpSpPr/>
        <p:nvPr/>
      </p:nvGrpSpPr>
      <p:grpSpPr>
        <a:xfrm>
          <a:off x="0" y="0"/>
          <a:ext cx="0" cy="0"/>
          <a:chOff x="0" y="0"/>
          <a:chExt cx="0" cy="0"/>
        </a:xfrm>
      </p:grpSpPr>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83" name="Picture 8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09020" y="565160"/>
            <a:ext cx="514133" cy="673313"/>
          </a:xfrm>
          <a:prstGeom prst="rect">
            <a:avLst/>
          </a:prstGeom>
        </p:spPr>
      </p:pic>
      <p:pic>
        <p:nvPicPr>
          <p:cNvPr id="84" name="Picture 8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26417" y="537672"/>
            <a:ext cx="493099" cy="732397"/>
          </a:xfrm>
          <a:prstGeom prst="rect">
            <a:avLst/>
          </a:prstGeom>
        </p:spPr>
      </p:pic>
      <p:pic>
        <p:nvPicPr>
          <p:cNvPr id="85" name="Picture 8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33535" y="765207"/>
            <a:ext cx="683362" cy="576587"/>
          </a:xfrm>
          <a:prstGeom prst="rect">
            <a:avLst/>
          </a:prstGeom>
        </p:spPr>
      </p:pic>
      <p:pic>
        <p:nvPicPr>
          <p:cNvPr id="86" name="Picture 8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909896" y="671271"/>
            <a:ext cx="449543" cy="598798"/>
          </a:xfrm>
          <a:prstGeom prst="rect">
            <a:avLst/>
          </a:prstGeom>
        </p:spPr>
      </p:pic>
      <p:pic>
        <p:nvPicPr>
          <p:cNvPr id="87" name="Picture 8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553201" y="3599490"/>
            <a:ext cx="814614" cy="445020"/>
          </a:xfrm>
          <a:prstGeom prst="rect">
            <a:avLst/>
          </a:prstGeom>
        </p:spPr>
      </p:pic>
      <p:pic>
        <p:nvPicPr>
          <p:cNvPr id="88" name="Picture 87"/>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405383" y="3614387"/>
            <a:ext cx="736787" cy="501200"/>
          </a:xfrm>
          <a:prstGeom prst="rect">
            <a:avLst/>
          </a:prstGeom>
        </p:spPr>
      </p:pic>
      <p:pic>
        <p:nvPicPr>
          <p:cNvPr id="89" name="Picture 88"/>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9696841" y="3404783"/>
            <a:ext cx="939741" cy="731364"/>
          </a:xfrm>
          <a:prstGeom prst="rect">
            <a:avLst/>
          </a:prstGeom>
        </p:spPr>
      </p:pic>
      <p:pic>
        <p:nvPicPr>
          <p:cNvPr id="90" name="Picture 89"/>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278696" y="3513452"/>
            <a:ext cx="379988" cy="602135"/>
          </a:xfrm>
          <a:prstGeom prst="rect">
            <a:avLst/>
          </a:prstGeom>
        </p:spPr>
      </p:pic>
      <p:sp>
        <p:nvSpPr>
          <p:cNvPr id="33" name="Text Placeholder 5">
            <a:extLst>
              <a:ext uri="{FF2B5EF4-FFF2-40B4-BE49-F238E27FC236}">
                <a16:creationId xmlns:a16="http://schemas.microsoft.com/office/drawing/2014/main" xmlns="" id="{CC93EB47-822E-5240-90D1-7DB09E1AB31D}"/>
              </a:ext>
            </a:extLst>
          </p:cNvPr>
          <p:cNvSpPr>
            <a:spLocks noGrp="1"/>
          </p:cNvSpPr>
          <p:nvPr>
            <p:ph type="body" sz="quarter" idx="20" hasCustomPrompt="1"/>
          </p:nvPr>
        </p:nvSpPr>
        <p:spPr>
          <a:xfrm>
            <a:off x="3520001" y="1529034"/>
            <a:ext cx="2505936"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wins</a:t>
            </a:r>
          </a:p>
        </p:txBody>
      </p:sp>
      <p:sp>
        <p:nvSpPr>
          <p:cNvPr id="35" name="Text Placeholder 5">
            <a:extLst>
              <a:ext uri="{FF2B5EF4-FFF2-40B4-BE49-F238E27FC236}">
                <a16:creationId xmlns:a16="http://schemas.microsoft.com/office/drawing/2014/main" xmlns="" id="{DA11106C-07A6-AC49-9EF0-E83664351B57}"/>
              </a:ext>
            </a:extLst>
          </p:cNvPr>
          <p:cNvSpPr>
            <a:spLocks noGrp="1"/>
          </p:cNvSpPr>
          <p:nvPr>
            <p:ph type="body" sz="quarter" idx="22" hasCustomPrompt="1"/>
          </p:nvPr>
        </p:nvSpPr>
        <p:spPr>
          <a:xfrm>
            <a:off x="6260091" y="1529034"/>
            <a:ext cx="2505936"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37" name="Text Placeholder 5">
            <a:extLst>
              <a:ext uri="{FF2B5EF4-FFF2-40B4-BE49-F238E27FC236}">
                <a16:creationId xmlns:a16="http://schemas.microsoft.com/office/drawing/2014/main" xmlns="" id="{296F1D76-B49C-1841-916C-CD409F58C83B}"/>
              </a:ext>
            </a:extLst>
          </p:cNvPr>
          <p:cNvSpPr>
            <a:spLocks noGrp="1"/>
          </p:cNvSpPr>
          <p:nvPr>
            <p:ph type="body" sz="quarter" idx="24" hasCustomPrompt="1"/>
          </p:nvPr>
        </p:nvSpPr>
        <p:spPr>
          <a:xfrm>
            <a:off x="9000181" y="1529034"/>
            <a:ext cx="2505936"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wins</a:t>
            </a:r>
          </a:p>
        </p:txBody>
      </p:sp>
      <p:sp>
        <p:nvSpPr>
          <p:cNvPr id="39" name="Text Placeholder 5">
            <a:extLst>
              <a:ext uri="{FF2B5EF4-FFF2-40B4-BE49-F238E27FC236}">
                <a16:creationId xmlns:a16="http://schemas.microsoft.com/office/drawing/2014/main" xmlns="" id="{A6875B22-014D-5D4F-8299-DAAB3E596445}"/>
              </a:ext>
            </a:extLst>
          </p:cNvPr>
          <p:cNvSpPr>
            <a:spLocks noGrp="1"/>
          </p:cNvSpPr>
          <p:nvPr>
            <p:ph type="body" sz="quarter" idx="26" hasCustomPrompt="1"/>
          </p:nvPr>
        </p:nvSpPr>
        <p:spPr>
          <a:xfrm>
            <a:off x="779910" y="4258927"/>
            <a:ext cx="2505936"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41" name="Text Placeholder 5">
            <a:extLst>
              <a:ext uri="{FF2B5EF4-FFF2-40B4-BE49-F238E27FC236}">
                <a16:creationId xmlns:a16="http://schemas.microsoft.com/office/drawing/2014/main" xmlns="" id="{310E6166-F776-254B-853A-F3CE57F67540}"/>
              </a:ext>
            </a:extLst>
          </p:cNvPr>
          <p:cNvSpPr>
            <a:spLocks noGrp="1"/>
          </p:cNvSpPr>
          <p:nvPr>
            <p:ph type="body" sz="quarter" idx="28" hasCustomPrompt="1"/>
          </p:nvPr>
        </p:nvSpPr>
        <p:spPr>
          <a:xfrm>
            <a:off x="3520000" y="4251990"/>
            <a:ext cx="2505936"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wins</a:t>
            </a:r>
          </a:p>
        </p:txBody>
      </p:sp>
      <p:sp>
        <p:nvSpPr>
          <p:cNvPr id="43" name="Text Placeholder 5">
            <a:extLst>
              <a:ext uri="{FF2B5EF4-FFF2-40B4-BE49-F238E27FC236}">
                <a16:creationId xmlns:a16="http://schemas.microsoft.com/office/drawing/2014/main" xmlns="" id="{A633E603-7F69-544B-8E15-5470B8F54E2C}"/>
              </a:ext>
            </a:extLst>
          </p:cNvPr>
          <p:cNvSpPr>
            <a:spLocks noGrp="1"/>
          </p:cNvSpPr>
          <p:nvPr>
            <p:ph type="body" sz="quarter" idx="30" hasCustomPrompt="1"/>
          </p:nvPr>
        </p:nvSpPr>
        <p:spPr>
          <a:xfrm>
            <a:off x="6260090" y="4251990"/>
            <a:ext cx="2505936"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45" name="Text Placeholder 5">
            <a:extLst>
              <a:ext uri="{FF2B5EF4-FFF2-40B4-BE49-F238E27FC236}">
                <a16:creationId xmlns:a16="http://schemas.microsoft.com/office/drawing/2014/main" xmlns="" id="{AB46CF26-6811-F04D-A36E-DE3216674B91}"/>
              </a:ext>
            </a:extLst>
          </p:cNvPr>
          <p:cNvSpPr>
            <a:spLocks noGrp="1"/>
          </p:cNvSpPr>
          <p:nvPr>
            <p:ph type="body" sz="quarter" idx="32" hasCustomPrompt="1"/>
          </p:nvPr>
        </p:nvSpPr>
        <p:spPr>
          <a:xfrm>
            <a:off x="9000180" y="4251990"/>
            <a:ext cx="2505936"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wins</a:t>
            </a:r>
          </a:p>
        </p:txBody>
      </p:sp>
      <p:sp>
        <p:nvSpPr>
          <p:cNvPr id="47" name="Text Placeholder 5">
            <a:extLst>
              <a:ext uri="{FF2B5EF4-FFF2-40B4-BE49-F238E27FC236}">
                <a16:creationId xmlns:a16="http://schemas.microsoft.com/office/drawing/2014/main" xmlns="" id="{CF0B6F46-1F21-F542-A83B-EEE900582ED9}"/>
              </a:ext>
            </a:extLst>
          </p:cNvPr>
          <p:cNvSpPr>
            <a:spLocks noGrp="1"/>
          </p:cNvSpPr>
          <p:nvPr>
            <p:ph type="body" sz="quarter" idx="34" hasCustomPrompt="1"/>
          </p:nvPr>
        </p:nvSpPr>
        <p:spPr>
          <a:xfrm>
            <a:off x="788051" y="1525519"/>
            <a:ext cx="2505936" cy="501212"/>
          </a:xfrm>
        </p:spPr>
        <p:txBody>
          <a:bodyPr anchor="ctr" anchorCtr="0">
            <a:normAutofit/>
          </a:bodyPr>
          <a:lstStyle>
            <a:lvl1pPr algn="ctr">
              <a:defRPr sz="2000" b="1" i="0" cap="all" baseline="0">
                <a:solidFill>
                  <a:srgbClr val="7029EC"/>
                </a:solidFill>
                <a:latin typeface="Arial Black" panose="020B0604020202020204" pitchFamily="34" charset="0"/>
                <a:cs typeface="Arial Black" panose="020B0604020202020204" pitchFamily="34" charset="0"/>
              </a:defRPr>
            </a:lvl1pPr>
          </a:lstStyle>
          <a:p>
            <a:pPr lvl="0"/>
            <a:r>
              <a:rPr lang="en-US" dirty="0"/>
              <a:t>$xx million</a:t>
            </a:r>
          </a:p>
        </p:txBody>
      </p:sp>
      <p:sp>
        <p:nvSpPr>
          <p:cNvPr id="31" name="Text Placeholder 5">
            <a:extLst>
              <a:ext uri="{FF2B5EF4-FFF2-40B4-BE49-F238E27FC236}">
                <a16:creationId xmlns:a16="http://schemas.microsoft.com/office/drawing/2014/main" xmlns="" id="{9AEBA756-B4AC-D04D-BFE8-51B54F6B37DE}"/>
              </a:ext>
            </a:extLst>
          </p:cNvPr>
          <p:cNvSpPr>
            <a:spLocks noGrp="1"/>
          </p:cNvSpPr>
          <p:nvPr>
            <p:ph type="body" sz="quarter" idx="19"/>
          </p:nvPr>
        </p:nvSpPr>
        <p:spPr>
          <a:xfrm>
            <a:off x="779910" y="2100642"/>
            <a:ext cx="2505936"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48" name="Text Placeholder 5">
            <a:extLst>
              <a:ext uri="{FF2B5EF4-FFF2-40B4-BE49-F238E27FC236}">
                <a16:creationId xmlns:a16="http://schemas.microsoft.com/office/drawing/2014/main" xmlns="" id="{043A217D-71E8-5D41-9B8C-844A0190B836}"/>
              </a:ext>
            </a:extLst>
          </p:cNvPr>
          <p:cNvSpPr>
            <a:spLocks noGrp="1"/>
          </p:cNvSpPr>
          <p:nvPr>
            <p:ph type="body" sz="quarter" idx="21"/>
          </p:nvPr>
        </p:nvSpPr>
        <p:spPr>
          <a:xfrm>
            <a:off x="3520000" y="2093705"/>
            <a:ext cx="2505936"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49" name="Text Placeholder 5">
            <a:extLst>
              <a:ext uri="{FF2B5EF4-FFF2-40B4-BE49-F238E27FC236}">
                <a16:creationId xmlns:a16="http://schemas.microsoft.com/office/drawing/2014/main" xmlns="" id="{B7B3B844-DAB2-C54A-B2A5-60E3C3ACFADE}"/>
              </a:ext>
            </a:extLst>
          </p:cNvPr>
          <p:cNvSpPr>
            <a:spLocks noGrp="1"/>
          </p:cNvSpPr>
          <p:nvPr>
            <p:ph type="body" sz="quarter" idx="23"/>
          </p:nvPr>
        </p:nvSpPr>
        <p:spPr>
          <a:xfrm>
            <a:off x="6260090" y="2093705"/>
            <a:ext cx="2505936"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50" name="Text Placeholder 5">
            <a:extLst>
              <a:ext uri="{FF2B5EF4-FFF2-40B4-BE49-F238E27FC236}">
                <a16:creationId xmlns:a16="http://schemas.microsoft.com/office/drawing/2014/main" xmlns="" id="{A1114AC8-34B2-C846-8DFA-ADFF0A0EB661}"/>
              </a:ext>
            </a:extLst>
          </p:cNvPr>
          <p:cNvSpPr>
            <a:spLocks noGrp="1"/>
          </p:cNvSpPr>
          <p:nvPr>
            <p:ph type="body" sz="quarter" idx="25"/>
          </p:nvPr>
        </p:nvSpPr>
        <p:spPr>
          <a:xfrm>
            <a:off x="9000180" y="2093705"/>
            <a:ext cx="2505936"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51" name="Text Placeholder 5">
            <a:extLst>
              <a:ext uri="{FF2B5EF4-FFF2-40B4-BE49-F238E27FC236}">
                <a16:creationId xmlns:a16="http://schemas.microsoft.com/office/drawing/2014/main" xmlns="" id="{4CEABED1-4933-8A41-913D-FBF8CF5C6FDA}"/>
              </a:ext>
            </a:extLst>
          </p:cNvPr>
          <p:cNvSpPr>
            <a:spLocks noGrp="1"/>
          </p:cNvSpPr>
          <p:nvPr>
            <p:ph type="body" sz="quarter" idx="27"/>
          </p:nvPr>
        </p:nvSpPr>
        <p:spPr>
          <a:xfrm>
            <a:off x="779909" y="4823598"/>
            <a:ext cx="2505936"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52" name="Text Placeholder 5">
            <a:extLst>
              <a:ext uri="{FF2B5EF4-FFF2-40B4-BE49-F238E27FC236}">
                <a16:creationId xmlns:a16="http://schemas.microsoft.com/office/drawing/2014/main" xmlns="" id="{3BB7CA76-F69F-A34B-896A-7005229A6612}"/>
              </a:ext>
            </a:extLst>
          </p:cNvPr>
          <p:cNvSpPr>
            <a:spLocks noGrp="1"/>
          </p:cNvSpPr>
          <p:nvPr>
            <p:ph type="body" sz="quarter" idx="29"/>
          </p:nvPr>
        </p:nvSpPr>
        <p:spPr>
          <a:xfrm>
            <a:off x="3519999" y="4816661"/>
            <a:ext cx="2505936"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53" name="Text Placeholder 5">
            <a:extLst>
              <a:ext uri="{FF2B5EF4-FFF2-40B4-BE49-F238E27FC236}">
                <a16:creationId xmlns:a16="http://schemas.microsoft.com/office/drawing/2014/main" xmlns="" id="{588A3ACC-1862-2949-B8A6-3733514FE0D2}"/>
              </a:ext>
            </a:extLst>
          </p:cNvPr>
          <p:cNvSpPr>
            <a:spLocks noGrp="1"/>
          </p:cNvSpPr>
          <p:nvPr>
            <p:ph type="body" sz="quarter" idx="31"/>
          </p:nvPr>
        </p:nvSpPr>
        <p:spPr>
          <a:xfrm>
            <a:off x="6260089" y="4816661"/>
            <a:ext cx="2505936"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54" name="Text Placeholder 5">
            <a:extLst>
              <a:ext uri="{FF2B5EF4-FFF2-40B4-BE49-F238E27FC236}">
                <a16:creationId xmlns:a16="http://schemas.microsoft.com/office/drawing/2014/main" xmlns="" id="{F2E6C1C6-920A-9E4A-BE57-E30E1EAFDE37}"/>
              </a:ext>
            </a:extLst>
          </p:cNvPr>
          <p:cNvSpPr>
            <a:spLocks noGrp="1"/>
          </p:cNvSpPr>
          <p:nvPr>
            <p:ph type="body" sz="quarter" idx="33"/>
          </p:nvPr>
        </p:nvSpPr>
        <p:spPr>
          <a:xfrm>
            <a:off x="9000179" y="4816661"/>
            <a:ext cx="2505936" cy="876640"/>
          </a:xfrm>
        </p:spPr>
        <p:txBody>
          <a:bodyPr anchor="t" anchorCtr="0">
            <a:normAutofit/>
          </a:bodyPr>
          <a:lstStyle>
            <a:lvl1pPr algn="ctr">
              <a:defRPr sz="1800" b="0" i="0" cap="none" baseline="0">
                <a:solidFill>
                  <a:srgbClr val="7029EC"/>
                </a:solidFill>
                <a:latin typeface="Arial" panose="020B0604020202020204" pitchFamily="34" charset="0"/>
                <a:cs typeface="Arial" panose="020B0604020202020204" pitchFamily="34" charset="0"/>
              </a:defRPr>
            </a:lvl1pPr>
          </a:lstStyle>
          <a:p>
            <a:pPr lvl="0" algn="ctr"/>
            <a:r>
              <a:rPr lang="en-US" smtClean="0"/>
              <a:t>Click to edit Master text styles</a:t>
            </a:r>
          </a:p>
        </p:txBody>
      </p:sp>
      <p:sp>
        <p:nvSpPr>
          <p:cNvPr id="3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0867267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etrics for Success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9365113F-FE8E-0845-A7F4-736C057360E0}"/>
              </a:ext>
            </a:extLst>
          </p:cNvPr>
          <p:cNvSpPr/>
          <p:nvPr userDrawn="1"/>
        </p:nvSpPr>
        <p:spPr>
          <a:xfrm>
            <a:off x="0" y="-11137"/>
            <a:ext cx="12221472" cy="620621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xmlns="" id="{AC7F201F-6C02-AD47-9C55-B3213F39EC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26" name="Arc 25">
            <a:extLst>
              <a:ext uri="{FF2B5EF4-FFF2-40B4-BE49-F238E27FC236}">
                <a16:creationId xmlns:a16="http://schemas.microsoft.com/office/drawing/2014/main" xmlns="" id="{57FB604B-952F-BF4C-A592-C6625880AC42}"/>
              </a:ext>
            </a:extLst>
          </p:cNvPr>
          <p:cNvSpPr/>
          <p:nvPr userDrawn="1"/>
        </p:nvSpPr>
        <p:spPr>
          <a:xfrm rot="2657135">
            <a:off x="-7136662" y="-1385218"/>
            <a:ext cx="9714580" cy="9714580"/>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Oval 11">
            <a:extLst>
              <a:ext uri="{FF2B5EF4-FFF2-40B4-BE49-F238E27FC236}">
                <a16:creationId xmlns:a16="http://schemas.microsoft.com/office/drawing/2014/main" xmlns="" id="{B20AF8A8-E3B5-7642-AF4D-671E9938424C}"/>
              </a:ext>
            </a:extLst>
          </p:cNvPr>
          <p:cNvSpPr/>
          <p:nvPr userDrawn="1"/>
        </p:nvSpPr>
        <p:spPr>
          <a:xfrm>
            <a:off x="1968463" y="1597040"/>
            <a:ext cx="569844" cy="5698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xmlns="" id="{D7CD5520-DE59-EF4B-AC24-4AC099B42E94}"/>
              </a:ext>
            </a:extLst>
          </p:cNvPr>
          <p:cNvSpPr/>
          <p:nvPr userDrawn="1"/>
        </p:nvSpPr>
        <p:spPr>
          <a:xfrm>
            <a:off x="2001937" y="4852274"/>
            <a:ext cx="569844" cy="5698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xmlns="" id="{2FC6148E-0A8A-2C47-9BF1-5AAB11EF1B18}"/>
              </a:ext>
            </a:extLst>
          </p:cNvPr>
          <p:cNvSpPr/>
          <p:nvPr userDrawn="1"/>
        </p:nvSpPr>
        <p:spPr>
          <a:xfrm>
            <a:off x="2286859" y="3701608"/>
            <a:ext cx="569844" cy="5698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xmlns="" id="{B061ECE5-4555-E54D-8A4B-2FA3B9027A0A}"/>
              </a:ext>
            </a:extLst>
          </p:cNvPr>
          <p:cNvSpPr/>
          <p:nvPr userDrawn="1"/>
        </p:nvSpPr>
        <p:spPr>
          <a:xfrm>
            <a:off x="2207347" y="2634081"/>
            <a:ext cx="569844" cy="5698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xmlns="" id="{975D3DE6-256E-0343-9AF4-2D39FC5F60A5}"/>
              </a:ext>
            </a:extLst>
          </p:cNvPr>
          <p:cNvCxnSpPr>
            <a:cxnSpLocks/>
          </p:cNvCxnSpPr>
          <p:nvPr userDrawn="1"/>
        </p:nvCxnSpPr>
        <p:spPr>
          <a:xfrm>
            <a:off x="3167214" y="2407923"/>
            <a:ext cx="85939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149CDE94-6E2C-9E41-8CF5-A4C0A76EE8D0}"/>
              </a:ext>
            </a:extLst>
          </p:cNvPr>
          <p:cNvCxnSpPr>
            <a:cxnSpLocks/>
          </p:cNvCxnSpPr>
          <p:nvPr userDrawn="1"/>
        </p:nvCxnSpPr>
        <p:spPr>
          <a:xfrm>
            <a:off x="3167214" y="3417324"/>
            <a:ext cx="85939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827DCF61-5F14-2148-A374-66EA708E9254}"/>
              </a:ext>
            </a:extLst>
          </p:cNvPr>
          <p:cNvCxnSpPr>
            <a:cxnSpLocks/>
          </p:cNvCxnSpPr>
          <p:nvPr userDrawn="1"/>
        </p:nvCxnSpPr>
        <p:spPr>
          <a:xfrm>
            <a:off x="3224487" y="4604372"/>
            <a:ext cx="85939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0747B1A0-E8F0-5746-9CBF-30E83759E477}"/>
              </a:ext>
            </a:extLst>
          </p:cNvPr>
          <p:cNvCxnSpPr/>
          <p:nvPr userDrawn="1"/>
        </p:nvCxnSpPr>
        <p:spPr>
          <a:xfrm>
            <a:off x="3224486" y="5688757"/>
            <a:ext cx="85939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 Placeholder 2"/>
          <p:cNvSpPr>
            <a:spLocks noGrp="1"/>
          </p:cNvSpPr>
          <p:nvPr>
            <p:ph type="body" sz="quarter" idx="25"/>
          </p:nvPr>
        </p:nvSpPr>
        <p:spPr>
          <a:xfrm>
            <a:off x="3167213" y="341388"/>
            <a:ext cx="8664569" cy="933376"/>
          </a:xfrm>
        </p:spPr>
        <p:txBody>
          <a:bodyPr anchor="ctr" anchorCtr="0">
            <a:normAutofit/>
          </a:bodyPr>
          <a:lstStyle>
            <a:lvl1pPr>
              <a:defRPr sz="4400" b="1" i="0" cap="all" baseline="0">
                <a:solidFill>
                  <a:schemeClr val="bg1"/>
                </a:solidFill>
                <a:latin typeface="Arial Black" charset="0"/>
                <a:ea typeface="Arial Black" charset="0"/>
                <a:cs typeface="Arial Black" charset="0"/>
              </a:defRPr>
            </a:lvl1pPr>
          </a:lstStyle>
          <a:p>
            <a:pPr lvl="0"/>
            <a:r>
              <a:rPr lang="en-US" smtClean="0"/>
              <a:t>Click to edit Master text styles</a:t>
            </a:r>
          </a:p>
        </p:txBody>
      </p:sp>
      <p:sp>
        <p:nvSpPr>
          <p:cNvPr id="43" name="Text Placeholder 2"/>
          <p:cNvSpPr>
            <a:spLocks noGrp="1"/>
          </p:cNvSpPr>
          <p:nvPr>
            <p:ph type="body" sz="quarter" idx="26"/>
          </p:nvPr>
        </p:nvSpPr>
        <p:spPr>
          <a:xfrm>
            <a:off x="3167063" y="1425575"/>
            <a:ext cx="8651875" cy="777875"/>
          </a:xfrm>
        </p:spPr>
        <p:txBody>
          <a:bodyPr anchor="ctr" anchorCtr="0"/>
          <a:lstStyle>
            <a:lvl1pPr>
              <a:defRPr>
                <a:solidFill>
                  <a:schemeClr val="bg1"/>
                </a:solidFill>
              </a:defRPr>
            </a:lvl1pPr>
          </a:lstStyle>
          <a:p>
            <a:pPr lvl="0"/>
            <a:r>
              <a:rPr lang="en-US" smtClean="0"/>
              <a:t>Click to edit Master text styles</a:t>
            </a:r>
          </a:p>
        </p:txBody>
      </p:sp>
      <p:sp>
        <p:nvSpPr>
          <p:cNvPr id="44" name="Text Placeholder 2"/>
          <p:cNvSpPr>
            <a:spLocks noGrp="1"/>
          </p:cNvSpPr>
          <p:nvPr>
            <p:ph type="body" sz="quarter" idx="27"/>
          </p:nvPr>
        </p:nvSpPr>
        <p:spPr>
          <a:xfrm>
            <a:off x="3166515" y="2522064"/>
            <a:ext cx="8651875" cy="777875"/>
          </a:xfrm>
        </p:spPr>
        <p:txBody>
          <a:bodyPr anchor="ctr" anchorCtr="0"/>
          <a:lstStyle>
            <a:lvl1pPr>
              <a:defRPr>
                <a:solidFill>
                  <a:schemeClr val="bg1"/>
                </a:solidFill>
              </a:defRPr>
            </a:lvl1pPr>
          </a:lstStyle>
          <a:p>
            <a:pPr lvl="0"/>
            <a:r>
              <a:rPr lang="en-US" smtClean="0"/>
              <a:t>Click to edit Master text styles</a:t>
            </a:r>
          </a:p>
        </p:txBody>
      </p:sp>
      <p:sp>
        <p:nvSpPr>
          <p:cNvPr id="45" name="Text Placeholder 2"/>
          <p:cNvSpPr>
            <a:spLocks noGrp="1"/>
          </p:cNvSpPr>
          <p:nvPr>
            <p:ph type="body" sz="quarter" idx="28"/>
          </p:nvPr>
        </p:nvSpPr>
        <p:spPr>
          <a:xfrm>
            <a:off x="3167063" y="3612362"/>
            <a:ext cx="8651875" cy="777875"/>
          </a:xfrm>
        </p:spPr>
        <p:txBody>
          <a:bodyPr anchor="ctr" anchorCtr="0"/>
          <a:lstStyle>
            <a:lvl1pPr>
              <a:defRPr>
                <a:solidFill>
                  <a:schemeClr val="bg1"/>
                </a:solidFill>
              </a:defRPr>
            </a:lvl1pPr>
          </a:lstStyle>
          <a:p>
            <a:pPr lvl="0"/>
            <a:r>
              <a:rPr lang="en-US" smtClean="0"/>
              <a:t>Click to edit Master text styles</a:t>
            </a:r>
          </a:p>
        </p:txBody>
      </p:sp>
      <p:sp>
        <p:nvSpPr>
          <p:cNvPr id="46" name="Text Placeholder 2"/>
          <p:cNvSpPr>
            <a:spLocks noGrp="1"/>
          </p:cNvSpPr>
          <p:nvPr>
            <p:ph type="body" sz="quarter" idx="29"/>
          </p:nvPr>
        </p:nvSpPr>
        <p:spPr>
          <a:xfrm>
            <a:off x="3166515" y="4708851"/>
            <a:ext cx="8651875" cy="777875"/>
          </a:xfrm>
        </p:spPr>
        <p:txBody>
          <a:bodyPr anchor="ctr" anchorCtr="0"/>
          <a:lstStyle>
            <a:lvl1pPr>
              <a:defRPr>
                <a:solidFill>
                  <a:schemeClr val="bg1"/>
                </a:solidFill>
              </a:defRPr>
            </a:lvl1pPr>
          </a:lstStyle>
          <a:p>
            <a:pPr lvl="0"/>
            <a:r>
              <a:rPr lang="en-US" smtClean="0"/>
              <a:t>Click to edit Master text styles</a:t>
            </a:r>
          </a:p>
        </p:txBody>
      </p:sp>
      <p:sp>
        <p:nvSpPr>
          <p:cNvPr id="2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6036667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Metrics for Success #2">
    <p:spTree>
      <p:nvGrpSpPr>
        <p:cNvPr id="1" name=""/>
        <p:cNvGrpSpPr/>
        <p:nvPr/>
      </p:nvGrpSpPr>
      <p:grpSpPr>
        <a:xfrm>
          <a:off x="0" y="0"/>
          <a:ext cx="0" cy="0"/>
          <a:chOff x="0" y="0"/>
          <a:chExt cx="0" cy="0"/>
        </a:xfrm>
      </p:grpSpPr>
      <p:sp>
        <p:nvSpPr>
          <p:cNvPr id="22" name="Arc 21">
            <a:extLst>
              <a:ext uri="{FF2B5EF4-FFF2-40B4-BE49-F238E27FC236}">
                <a16:creationId xmlns:a16="http://schemas.microsoft.com/office/drawing/2014/main" xmlns="" id="{DC4BA97E-138C-854C-A972-5E50299AB996}"/>
              </a:ext>
            </a:extLst>
          </p:cNvPr>
          <p:cNvSpPr/>
          <p:nvPr userDrawn="1"/>
        </p:nvSpPr>
        <p:spPr>
          <a:xfrm rot="2657135">
            <a:off x="-7155759" y="-1366557"/>
            <a:ext cx="9714580" cy="9714580"/>
          </a:xfrm>
          <a:prstGeom prst="arc">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37" name="Rectangle 36">
            <a:extLst>
              <a:ext uri="{FF2B5EF4-FFF2-40B4-BE49-F238E27FC236}">
                <a16:creationId xmlns:a16="http://schemas.microsoft.com/office/drawing/2014/main" xmlns="" id="{59CECE56-12BF-F444-914C-36EFDA7D99E1}"/>
              </a:ext>
            </a:extLst>
          </p:cNvPr>
          <p:cNvSpPr/>
          <p:nvPr userDrawn="1"/>
        </p:nvSpPr>
        <p:spPr>
          <a:xfrm>
            <a:off x="755781" y="6195079"/>
            <a:ext cx="2799182" cy="662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26" name="Oval 25">
            <a:extLst>
              <a:ext uri="{FF2B5EF4-FFF2-40B4-BE49-F238E27FC236}">
                <a16:creationId xmlns:a16="http://schemas.microsoft.com/office/drawing/2014/main" xmlns="" id="{8EB3C5E1-D516-7040-B40F-59052E5BB5F8}"/>
              </a:ext>
            </a:extLst>
          </p:cNvPr>
          <p:cNvSpPr/>
          <p:nvPr userDrawn="1"/>
        </p:nvSpPr>
        <p:spPr>
          <a:xfrm>
            <a:off x="1968463" y="1597040"/>
            <a:ext cx="569844" cy="569844"/>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Oval 26">
            <a:extLst>
              <a:ext uri="{FF2B5EF4-FFF2-40B4-BE49-F238E27FC236}">
                <a16:creationId xmlns:a16="http://schemas.microsoft.com/office/drawing/2014/main" xmlns="" id="{0D01717D-1246-124D-8972-B32CF826C6CD}"/>
              </a:ext>
            </a:extLst>
          </p:cNvPr>
          <p:cNvSpPr/>
          <p:nvPr userDrawn="1"/>
        </p:nvSpPr>
        <p:spPr>
          <a:xfrm>
            <a:off x="2001937" y="4852274"/>
            <a:ext cx="569844" cy="569844"/>
          </a:xfrm>
          <a:prstGeom prst="ellipse">
            <a:avLst/>
          </a:prstGeom>
          <a:solidFill>
            <a:srgbClr val="7029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Oval 27">
            <a:extLst>
              <a:ext uri="{FF2B5EF4-FFF2-40B4-BE49-F238E27FC236}">
                <a16:creationId xmlns:a16="http://schemas.microsoft.com/office/drawing/2014/main" xmlns="" id="{350768B2-2CDF-9F4F-A3F6-E6F97F01ECED}"/>
              </a:ext>
            </a:extLst>
          </p:cNvPr>
          <p:cNvSpPr/>
          <p:nvPr userDrawn="1"/>
        </p:nvSpPr>
        <p:spPr>
          <a:xfrm>
            <a:off x="2286859" y="3701608"/>
            <a:ext cx="569844" cy="569844"/>
          </a:xfrm>
          <a:prstGeom prst="ellipse">
            <a:avLst/>
          </a:prstGeom>
          <a:solidFill>
            <a:srgbClr val="7029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Oval 28">
            <a:extLst>
              <a:ext uri="{FF2B5EF4-FFF2-40B4-BE49-F238E27FC236}">
                <a16:creationId xmlns:a16="http://schemas.microsoft.com/office/drawing/2014/main" xmlns="" id="{33A424ED-B3F4-5C45-BEAB-B75EDD9DAF9E}"/>
              </a:ext>
            </a:extLst>
          </p:cNvPr>
          <p:cNvSpPr/>
          <p:nvPr userDrawn="1"/>
        </p:nvSpPr>
        <p:spPr>
          <a:xfrm>
            <a:off x="2207347" y="2634081"/>
            <a:ext cx="569844" cy="569844"/>
          </a:xfrm>
          <a:prstGeom prst="ellipse">
            <a:avLst/>
          </a:prstGeom>
          <a:solidFill>
            <a:srgbClr val="7029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0" name="Straight Connector 29">
            <a:extLst>
              <a:ext uri="{FF2B5EF4-FFF2-40B4-BE49-F238E27FC236}">
                <a16:creationId xmlns:a16="http://schemas.microsoft.com/office/drawing/2014/main" xmlns="" id="{975D3DE6-256E-0343-9AF4-2D39FC5F60A5}"/>
              </a:ext>
            </a:extLst>
          </p:cNvPr>
          <p:cNvCxnSpPr>
            <a:cxnSpLocks/>
          </p:cNvCxnSpPr>
          <p:nvPr userDrawn="1"/>
        </p:nvCxnSpPr>
        <p:spPr>
          <a:xfrm>
            <a:off x="3167214" y="2407923"/>
            <a:ext cx="8593904" cy="0"/>
          </a:xfrm>
          <a:prstGeom prst="line">
            <a:avLst/>
          </a:prstGeom>
          <a:ln>
            <a:solidFill>
              <a:srgbClr val="7029EC"/>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149CDE94-6E2C-9E41-8CF5-A4C0A76EE8D0}"/>
              </a:ext>
            </a:extLst>
          </p:cNvPr>
          <p:cNvCxnSpPr>
            <a:cxnSpLocks/>
          </p:cNvCxnSpPr>
          <p:nvPr userDrawn="1"/>
        </p:nvCxnSpPr>
        <p:spPr>
          <a:xfrm>
            <a:off x="3167214" y="3417324"/>
            <a:ext cx="8593904" cy="0"/>
          </a:xfrm>
          <a:prstGeom prst="line">
            <a:avLst/>
          </a:prstGeom>
          <a:ln>
            <a:solidFill>
              <a:srgbClr val="7029E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827DCF61-5F14-2148-A374-66EA708E9254}"/>
              </a:ext>
            </a:extLst>
          </p:cNvPr>
          <p:cNvCxnSpPr>
            <a:cxnSpLocks/>
          </p:cNvCxnSpPr>
          <p:nvPr userDrawn="1"/>
        </p:nvCxnSpPr>
        <p:spPr>
          <a:xfrm>
            <a:off x="3224487" y="4604372"/>
            <a:ext cx="8593904" cy="0"/>
          </a:xfrm>
          <a:prstGeom prst="line">
            <a:avLst/>
          </a:prstGeom>
          <a:ln>
            <a:solidFill>
              <a:srgbClr val="7029E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0747B1A0-E8F0-5746-9CBF-30E83759E477}"/>
              </a:ext>
            </a:extLst>
          </p:cNvPr>
          <p:cNvCxnSpPr/>
          <p:nvPr userDrawn="1"/>
        </p:nvCxnSpPr>
        <p:spPr>
          <a:xfrm>
            <a:off x="3224486" y="5688757"/>
            <a:ext cx="859390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 Placeholder 2"/>
          <p:cNvSpPr>
            <a:spLocks noGrp="1"/>
          </p:cNvSpPr>
          <p:nvPr>
            <p:ph type="body" sz="quarter" idx="21"/>
          </p:nvPr>
        </p:nvSpPr>
        <p:spPr>
          <a:xfrm>
            <a:off x="3167214" y="1425771"/>
            <a:ext cx="8664568" cy="777258"/>
          </a:xfrm>
        </p:spPr>
        <p:txBody>
          <a:bodyPr anchor="ctr" anchorCtr="0"/>
          <a:lstStyle>
            <a:lvl1pPr>
              <a:defRPr sz="1800"/>
            </a:lvl1pPr>
          </a:lstStyle>
          <a:p>
            <a:pPr lvl="0"/>
            <a:r>
              <a:rPr lang="en-US" b="0" i="0" smtClean="0">
                <a:solidFill>
                  <a:schemeClr val="tx1"/>
                </a:solidFill>
                <a:latin typeface="Arial" panose="020B0604020202020204" pitchFamily="34" charset="0"/>
                <a:cs typeface="Arial" panose="020B0604020202020204" pitchFamily="34" charset="0"/>
              </a:rPr>
              <a:t>Click to edit Master text styles</a:t>
            </a:r>
          </a:p>
        </p:txBody>
      </p:sp>
      <p:sp>
        <p:nvSpPr>
          <p:cNvPr id="38" name="Text Placeholder 2"/>
          <p:cNvSpPr>
            <a:spLocks noGrp="1"/>
          </p:cNvSpPr>
          <p:nvPr>
            <p:ph type="body" sz="quarter" idx="22"/>
          </p:nvPr>
        </p:nvSpPr>
        <p:spPr>
          <a:xfrm>
            <a:off x="3167214" y="2530374"/>
            <a:ext cx="8664568" cy="777258"/>
          </a:xfrm>
        </p:spPr>
        <p:txBody>
          <a:bodyPr anchor="ctr" anchorCtr="0"/>
          <a:lstStyle>
            <a:lvl1pPr>
              <a:defRPr sz="1800"/>
            </a:lvl1pPr>
          </a:lstStyle>
          <a:p>
            <a:pPr lvl="0"/>
            <a:r>
              <a:rPr lang="en-US" b="0" i="0" smtClean="0">
                <a:solidFill>
                  <a:schemeClr val="tx1"/>
                </a:solidFill>
                <a:latin typeface="Arial" panose="020B0604020202020204" pitchFamily="34" charset="0"/>
                <a:cs typeface="Arial" panose="020B0604020202020204" pitchFamily="34" charset="0"/>
              </a:rPr>
              <a:t>Click to edit Master text styles</a:t>
            </a:r>
          </a:p>
        </p:txBody>
      </p:sp>
      <p:sp>
        <p:nvSpPr>
          <p:cNvPr id="39" name="Text Placeholder 2"/>
          <p:cNvSpPr>
            <a:spLocks noGrp="1"/>
          </p:cNvSpPr>
          <p:nvPr>
            <p:ph type="body" sz="quarter" idx="23"/>
          </p:nvPr>
        </p:nvSpPr>
        <p:spPr>
          <a:xfrm>
            <a:off x="3167214" y="3643223"/>
            <a:ext cx="8664568" cy="777258"/>
          </a:xfrm>
        </p:spPr>
        <p:txBody>
          <a:bodyPr anchor="ctr" anchorCtr="0"/>
          <a:lstStyle>
            <a:lvl1pPr>
              <a:defRPr sz="1800"/>
            </a:lvl1pPr>
          </a:lstStyle>
          <a:p>
            <a:pPr lvl="0"/>
            <a:r>
              <a:rPr lang="en-US" b="0" i="0" smtClean="0">
                <a:solidFill>
                  <a:schemeClr val="tx1"/>
                </a:solidFill>
                <a:latin typeface="Arial" panose="020B0604020202020204" pitchFamily="34" charset="0"/>
                <a:cs typeface="Arial" panose="020B0604020202020204" pitchFamily="34" charset="0"/>
              </a:rPr>
              <a:t>Click to edit Master text styles</a:t>
            </a:r>
          </a:p>
        </p:txBody>
      </p:sp>
      <p:sp>
        <p:nvSpPr>
          <p:cNvPr id="40" name="Text Placeholder 2"/>
          <p:cNvSpPr>
            <a:spLocks noGrp="1"/>
          </p:cNvSpPr>
          <p:nvPr>
            <p:ph type="body" sz="quarter" idx="24"/>
          </p:nvPr>
        </p:nvSpPr>
        <p:spPr>
          <a:xfrm>
            <a:off x="3167214" y="4747826"/>
            <a:ext cx="8664568" cy="777258"/>
          </a:xfrm>
        </p:spPr>
        <p:txBody>
          <a:bodyPr anchor="ctr" anchorCtr="0"/>
          <a:lstStyle>
            <a:lvl1pPr>
              <a:defRPr sz="1800"/>
            </a:lvl1pPr>
          </a:lstStyle>
          <a:p>
            <a:pPr lvl="0"/>
            <a:r>
              <a:rPr lang="en-US" b="0" i="0" smtClean="0">
                <a:solidFill>
                  <a:schemeClr val="tx1"/>
                </a:solidFill>
                <a:latin typeface="Arial" panose="020B0604020202020204" pitchFamily="34" charset="0"/>
                <a:cs typeface="Arial" panose="020B0604020202020204" pitchFamily="34" charset="0"/>
              </a:rPr>
              <a:t>Click to edit Master text styles</a:t>
            </a:r>
          </a:p>
        </p:txBody>
      </p:sp>
      <p:sp>
        <p:nvSpPr>
          <p:cNvPr id="3" name="Text Placeholder 2"/>
          <p:cNvSpPr>
            <a:spLocks noGrp="1"/>
          </p:cNvSpPr>
          <p:nvPr>
            <p:ph type="body" sz="quarter" idx="25"/>
          </p:nvPr>
        </p:nvSpPr>
        <p:spPr>
          <a:xfrm>
            <a:off x="3167213" y="341388"/>
            <a:ext cx="8664569" cy="933376"/>
          </a:xfrm>
        </p:spPr>
        <p:txBody>
          <a:bodyPr anchor="ctr" anchorCtr="0">
            <a:normAutofit/>
          </a:bodyPr>
          <a:lstStyle>
            <a:lvl1pPr>
              <a:defRPr sz="4400" b="1" i="0" cap="all" baseline="0">
                <a:solidFill>
                  <a:srgbClr val="7029EC"/>
                </a:solidFill>
                <a:latin typeface="Arial Black" charset="0"/>
                <a:ea typeface="Arial Black" charset="0"/>
                <a:cs typeface="Arial Black" charset="0"/>
              </a:defRPr>
            </a:lvl1pPr>
          </a:lstStyle>
          <a:p>
            <a:pPr lvl="0"/>
            <a:r>
              <a:rPr lang="en-US" smtClean="0"/>
              <a:t>Click to edit Master text styles</a:t>
            </a:r>
          </a:p>
        </p:txBody>
      </p:sp>
      <p:sp>
        <p:nvSpPr>
          <p:cNvPr id="23"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5"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122320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18" name="Straight Connector 17"/>
          <p:cNvCxnSpPr/>
          <p:nvPr userDrawn="1"/>
        </p:nvCxnSpPr>
        <p:spPr>
          <a:xfrm>
            <a:off x="838200" y="2431154"/>
            <a:ext cx="205385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3457134" y="2431154"/>
            <a:ext cx="205385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65" name="Title 1"/>
          <p:cNvSpPr txBox="1">
            <a:spLocks/>
          </p:cNvSpPr>
          <p:nvPr userDrawn="1"/>
        </p:nvSpPr>
        <p:spPr>
          <a:xfrm>
            <a:off x="6376657" y="1266781"/>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latin typeface="Arial Black" charset="0"/>
                <a:ea typeface="Arial Black" charset="0"/>
                <a:cs typeface="Arial Black" charset="0"/>
              </a:rPr>
              <a:t>03</a:t>
            </a:r>
          </a:p>
        </p:txBody>
      </p:sp>
      <p:cxnSp>
        <p:nvCxnSpPr>
          <p:cNvPr id="66" name="Straight Connector 65"/>
          <p:cNvCxnSpPr/>
          <p:nvPr userDrawn="1"/>
        </p:nvCxnSpPr>
        <p:spPr>
          <a:xfrm>
            <a:off x="6348749" y="2431154"/>
            <a:ext cx="205385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68" name="Title 1"/>
          <p:cNvSpPr txBox="1">
            <a:spLocks/>
          </p:cNvSpPr>
          <p:nvPr userDrawn="1"/>
        </p:nvSpPr>
        <p:spPr>
          <a:xfrm>
            <a:off x="9258520" y="1266781"/>
            <a:ext cx="2025949"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latin typeface="Arial Black" charset="0"/>
                <a:ea typeface="Arial Black" charset="0"/>
                <a:cs typeface="Arial Black" charset="0"/>
              </a:rPr>
              <a:t>04</a:t>
            </a:r>
          </a:p>
        </p:txBody>
      </p:sp>
      <p:cxnSp>
        <p:nvCxnSpPr>
          <p:cNvPr id="69" name="Straight Connector 68"/>
          <p:cNvCxnSpPr/>
          <p:nvPr userDrawn="1"/>
        </p:nvCxnSpPr>
        <p:spPr>
          <a:xfrm>
            <a:off x="9230613" y="2431154"/>
            <a:ext cx="205385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72" name="Title 1"/>
          <p:cNvSpPr txBox="1">
            <a:spLocks/>
          </p:cNvSpPr>
          <p:nvPr userDrawn="1"/>
        </p:nvSpPr>
        <p:spPr>
          <a:xfrm>
            <a:off x="866108" y="3811582"/>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latin typeface="Arial Black" charset="0"/>
                <a:ea typeface="Arial Black" charset="0"/>
                <a:cs typeface="Arial Black" charset="0"/>
              </a:rPr>
              <a:t>05</a:t>
            </a:r>
          </a:p>
        </p:txBody>
      </p:sp>
      <p:cxnSp>
        <p:nvCxnSpPr>
          <p:cNvPr id="73" name="Straight Connector 72"/>
          <p:cNvCxnSpPr/>
          <p:nvPr userDrawn="1"/>
        </p:nvCxnSpPr>
        <p:spPr>
          <a:xfrm>
            <a:off x="838200" y="4975955"/>
            <a:ext cx="205385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75" name="Title 1"/>
          <p:cNvSpPr txBox="1">
            <a:spLocks/>
          </p:cNvSpPr>
          <p:nvPr userDrawn="1"/>
        </p:nvSpPr>
        <p:spPr>
          <a:xfrm>
            <a:off x="3485042" y="3811582"/>
            <a:ext cx="2053856"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latin typeface="Arial Black" charset="0"/>
                <a:ea typeface="Arial Black" charset="0"/>
                <a:cs typeface="Arial Black" charset="0"/>
              </a:rPr>
              <a:t>06</a:t>
            </a:r>
          </a:p>
        </p:txBody>
      </p:sp>
      <p:cxnSp>
        <p:nvCxnSpPr>
          <p:cNvPr id="76" name="Straight Connector 75"/>
          <p:cNvCxnSpPr/>
          <p:nvPr userDrawn="1"/>
        </p:nvCxnSpPr>
        <p:spPr>
          <a:xfrm>
            <a:off x="3457134" y="4975955"/>
            <a:ext cx="205385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78" name="Title 1"/>
          <p:cNvSpPr txBox="1">
            <a:spLocks/>
          </p:cNvSpPr>
          <p:nvPr userDrawn="1"/>
        </p:nvSpPr>
        <p:spPr>
          <a:xfrm>
            <a:off x="6376657" y="3811582"/>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latin typeface="Arial Black" charset="0"/>
                <a:ea typeface="Arial Black" charset="0"/>
                <a:cs typeface="Arial Black" charset="0"/>
              </a:rPr>
              <a:t>07</a:t>
            </a:r>
          </a:p>
        </p:txBody>
      </p:sp>
      <p:cxnSp>
        <p:nvCxnSpPr>
          <p:cNvPr id="79" name="Straight Connector 78"/>
          <p:cNvCxnSpPr/>
          <p:nvPr userDrawn="1"/>
        </p:nvCxnSpPr>
        <p:spPr>
          <a:xfrm>
            <a:off x="6348749" y="4975955"/>
            <a:ext cx="205385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81" name="Title 1"/>
          <p:cNvSpPr txBox="1">
            <a:spLocks/>
          </p:cNvSpPr>
          <p:nvPr userDrawn="1"/>
        </p:nvSpPr>
        <p:spPr>
          <a:xfrm>
            <a:off x="9258521" y="3811582"/>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latin typeface="Arial Black" charset="0"/>
                <a:ea typeface="Arial Black" charset="0"/>
                <a:cs typeface="Arial Black" charset="0"/>
              </a:rPr>
              <a:t>08</a:t>
            </a:r>
          </a:p>
        </p:txBody>
      </p:sp>
      <p:cxnSp>
        <p:nvCxnSpPr>
          <p:cNvPr id="82" name="Straight Connector 81"/>
          <p:cNvCxnSpPr/>
          <p:nvPr userDrawn="1"/>
        </p:nvCxnSpPr>
        <p:spPr>
          <a:xfrm>
            <a:off x="9230613" y="4975955"/>
            <a:ext cx="205385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29" name="Text Placeholder 2"/>
          <p:cNvSpPr>
            <a:spLocks noGrp="1"/>
          </p:cNvSpPr>
          <p:nvPr>
            <p:ph type="body" sz="quarter" idx="10" hasCustomPrompt="1"/>
          </p:nvPr>
        </p:nvSpPr>
        <p:spPr>
          <a:xfrm>
            <a:off x="866107" y="2644909"/>
            <a:ext cx="2052032" cy="1166674"/>
          </a:xfrm>
        </p:spPr>
        <p:txBody>
          <a:bodyPr>
            <a:normAutofit/>
          </a:bodyPr>
          <a:lstStyle>
            <a:lvl1pPr marL="0" indent="0">
              <a:buNone/>
              <a:defRPr sz="1800" b="1" i="0">
                <a:solidFill>
                  <a:srgbClr val="000000"/>
                </a:solidFill>
                <a:latin typeface="Arial" charset="0"/>
                <a:ea typeface="Arial" charset="0"/>
                <a:cs typeface="Arial" charset="0"/>
              </a:defRPr>
            </a:lvl1pPr>
          </a:lstStyle>
          <a:p>
            <a:pPr lvl="0"/>
            <a:r>
              <a:rPr lang="en-US" dirty="0"/>
              <a:t>Click to add text</a:t>
            </a:r>
          </a:p>
        </p:txBody>
      </p:sp>
      <p:sp>
        <p:nvSpPr>
          <p:cNvPr id="31" name="Text Placeholder 2"/>
          <p:cNvSpPr>
            <a:spLocks noGrp="1"/>
          </p:cNvSpPr>
          <p:nvPr>
            <p:ph type="body" sz="quarter" idx="11" hasCustomPrompt="1"/>
          </p:nvPr>
        </p:nvSpPr>
        <p:spPr>
          <a:xfrm>
            <a:off x="3485041" y="2644909"/>
            <a:ext cx="2052032" cy="1166674"/>
          </a:xfrm>
        </p:spPr>
        <p:txBody>
          <a:bodyPr>
            <a:normAutofit/>
          </a:bodyPr>
          <a:lstStyle>
            <a:lvl1pPr marL="0" indent="0">
              <a:buNone/>
              <a:defRPr sz="1800" b="1" i="0">
                <a:solidFill>
                  <a:srgbClr val="000000"/>
                </a:solidFill>
                <a:latin typeface="Arial" charset="0"/>
                <a:ea typeface="Arial" charset="0"/>
                <a:cs typeface="Arial" charset="0"/>
              </a:defRPr>
            </a:lvl1pPr>
          </a:lstStyle>
          <a:p>
            <a:pPr lvl="0"/>
            <a:r>
              <a:rPr lang="en-US" dirty="0"/>
              <a:t>Click to add text</a:t>
            </a:r>
          </a:p>
        </p:txBody>
      </p:sp>
      <p:sp>
        <p:nvSpPr>
          <p:cNvPr id="33" name="Text Placeholder 2"/>
          <p:cNvSpPr>
            <a:spLocks noGrp="1"/>
          </p:cNvSpPr>
          <p:nvPr>
            <p:ph type="body" sz="quarter" idx="12" hasCustomPrompt="1"/>
          </p:nvPr>
        </p:nvSpPr>
        <p:spPr>
          <a:xfrm>
            <a:off x="6356413" y="2644909"/>
            <a:ext cx="2052032" cy="1166674"/>
          </a:xfrm>
        </p:spPr>
        <p:txBody>
          <a:bodyPr>
            <a:normAutofit/>
          </a:bodyPr>
          <a:lstStyle>
            <a:lvl1pPr marL="0" indent="0">
              <a:buNone/>
              <a:defRPr sz="1800" b="1" i="0">
                <a:solidFill>
                  <a:srgbClr val="000000"/>
                </a:solidFill>
                <a:latin typeface="Arial" charset="0"/>
                <a:ea typeface="Arial" charset="0"/>
                <a:cs typeface="Arial" charset="0"/>
              </a:defRPr>
            </a:lvl1pPr>
          </a:lstStyle>
          <a:p>
            <a:pPr lvl="0"/>
            <a:r>
              <a:rPr lang="en-US" dirty="0"/>
              <a:t>Click to add text</a:t>
            </a:r>
          </a:p>
        </p:txBody>
      </p:sp>
      <p:sp>
        <p:nvSpPr>
          <p:cNvPr id="35" name="Text Placeholder 2"/>
          <p:cNvSpPr>
            <a:spLocks noGrp="1"/>
          </p:cNvSpPr>
          <p:nvPr>
            <p:ph type="body" sz="quarter" idx="13" hasCustomPrompt="1"/>
          </p:nvPr>
        </p:nvSpPr>
        <p:spPr>
          <a:xfrm>
            <a:off x="9264528" y="2644909"/>
            <a:ext cx="2052032" cy="1166674"/>
          </a:xfrm>
        </p:spPr>
        <p:txBody>
          <a:bodyPr>
            <a:normAutofit/>
          </a:bodyPr>
          <a:lstStyle>
            <a:lvl1pPr marL="0" indent="0">
              <a:buNone/>
              <a:defRPr sz="1800" b="1" i="0">
                <a:solidFill>
                  <a:srgbClr val="000000"/>
                </a:solidFill>
                <a:latin typeface="Arial" charset="0"/>
                <a:ea typeface="Arial" charset="0"/>
                <a:cs typeface="Arial" charset="0"/>
              </a:defRPr>
            </a:lvl1pPr>
          </a:lstStyle>
          <a:p>
            <a:pPr lvl="0"/>
            <a:r>
              <a:rPr lang="en-US" dirty="0"/>
              <a:t>Click to add text</a:t>
            </a:r>
          </a:p>
        </p:txBody>
      </p:sp>
      <p:sp>
        <p:nvSpPr>
          <p:cNvPr id="37" name="Text Placeholder 2"/>
          <p:cNvSpPr>
            <a:spLocks noGrp="1"/>
          </p:cNvSpPr>
          <p:nvPr>
            <p:ph type="body" sz="quarter" idx="14" hasCustomPrompt="1"/>
          </p:nvPr>
        </p:nvSpPr>
        <p:spPr>
          <a:xfrm>
            <a:off x="866107" y="5177391"/>
            <a:ext cx="2052032" cy="1178992"/>
          </a:xfrm>
        </p:spPr>
        <p:txBody>
          <a:bodyPr>
            <a:normAutofit/>
          </a:bodyPr>
          <a:lstStyle>
            <a:lvl1pPr marL="0" indent="0">
              <a:buNone/>
              <a:defRPr sz="1800" b="1" i="0">
                <a:solidFill>
                  <a:srgbClr val="000000"/>
                </a:solidFill>
                <a:latin typeface="Arial" charset="0"/>
                <a:ea typeface="Arial" charset="0"/>
                <a:cs typeface="Arial" charset="0"/>
              </a:defRPr>
            </a:lvl1pPr>
          </a:lstStyle>
          <a:p>
            <a:pPr lvl="0"/>
            <a:r>
              <a:rPr lang="en-US" dirty="0"/>
              <a:t>Click to add text</a:t>
            </a:r>
          </a:p>
        </p:txBody>
      </p:sp>
      <p:sp>
        <p:nvSpPr>
          <p:cNvPr id="39" name="Text Placeholder 2"/>
          <p:cNvSpPr>
            <a:spLocks noGrp="1"/>
          </p:cNvSpPr>
          <p:nvPr>
            <p:ph type="body" sz="quarter" idx="15" hasCustomPrompt="1"/>
          </p:nvPr>
        </p:nvSpPr>
        <p:spPr>
          <a:xfrm>
            <a:off x="3457134" y="5177391"/>
            <a:ext cx="2052032" cy="1178992"/>
          </a:xfrm>
        </p:spPr>
        <p:txBody>
          <a:bodyPr>
            <a:normAutofit/>
          </a:bodyPr>
          <a:lstStyle>
            <a:lvl1pPr marL="0" indent="0">
              <a:buNone/>
              <a:defRPr sz="1800" b="1" i="0">
                <a:solidFill>
                  <a:srgbClr val="000000"/>
                </a:solidFill>
                <a:latin typeface="Arial" charset="0"/>
                <a:ea typeface="Arial" charset="0"/>
                <a:cs typeface="Arial" charset="0"/>
              </a:defRPr>
            </a:lvl1pPr>
          </a:lstStyle>
          <a:p>
            <a:pPr lvl="0"/>
            <a:r>
              <a:rPr lang="en-US" dirty="0"/>
              <a:t>Click to add text</a:t>
            </a:r>
          </a:p>
        </p:txBody>
      </p:sp>
      <p:sp>
        <p:nvSpPr>
          <p:cNvPr id="41" name="Text Placeholder 2"/>
          <p:cNvSpPr>
            <a:spLocks noGrp="1"/>
          </p:cNvSpPr>
          <p:nvPr>
            <p:ph type="body" sz="quarter" idx="16" hasCustomPrompt="1"/>
          </p:nvPr>
        </p:nvSpPr>
        <p:spPr>
          <a:xfrm>
            <a:off x="6376657" y="5177391"/>
            <a:ext cx="2052032" cy="1178992"/>
          </a:xfrm>
        </p:spPr>
        <p:txBody>
          <a:bodyPr>
            <a:normAutofit/>
          </a:bodyPr>
          <a:lstStyle>
            <a:lvl1pPr marL="0" indent="0">
              <a:buNone/>
              <a:defRPr sz="1800" b="1" i="0">
                <a:solidFill>
                  <a:srgbClr val="000000"/>
                </a:solidFill>
                <a:latin typeface="Arial" charset="0"/>
                <a:ea typeface="Arial" charset="0"/>
                <a:cs typeface="Arial" charset="0"/>
              </a:defRPr>
            </a:lvl1pPr>
          </a:lstStyle>
          <a:p>
            <a:pPr lvl="0"/>
            <a:r>
              <a:rPr lang="en-US" dirty="0"/>
              <a:t>Click to add text</a:t>
            </a:r>
          </a:p>
        </p:txBody>
      </p:sp>
      <p:sp>
        <p:nvSpPr>
          <p:cNvPr id="43" name="Text Placeholder 2"/>
          <p:cNvSpPr>
            <a:spLocks noGrp="1"/>
          </p:cNvSpPr>
          <p:nvPr>
            <p:ph type="body" sz="quarter" idx="17" hasCustomPrompt="1"/>
          </p:nvPr>
        </p:nvSpPr>
        <p:spPr>
          <a:xfrm>
            <a:off x="9258520" y="5177391"/>
            <a:ext cx="2052032" cy="1178992"/>
          </a:xfrm>
        </p:spPr>
        <p:txBody>
          <a:bodyPr>
            <a:normAutofit/>
          </a:bodyPr>
          <a:lstStyle>
            <a:lvl1pPr marL="0" indent="0">
              <a:buNone/>
              <a:defRPr sz="1800" b="1" i="0">
                <a:solidFill>
                  <a:srgbClr val="000000"/>
                </a:solidFill>
                <a:latin typeface="Arial" charset="0"/>
                <a:ea typeface="Arial" charset="0"/>
                <a:cs typeface="Arial" charset="0"/>
              </a:defRPr>
            </a:lvl1pPr>
          </a:lstStyle>
          <a:p>
            <a:pPr lvl="0"/>
            <a:r>
              <a:rPr lang="en-US" dirty="0"/>
              <a:t>Click to add text</a:t>
            </a:r>
          </a:p>
        </p:txBody>
      </p:sp>
      <p:sp>
        <p:nvSpPr>
          <p:cNvPr id="55" name="Title 1"/>
          <p:cNvSpPr txBox="1">
            <a:spLocks/>
          </p:cNvSpPr>
          <p:nvPr userDrawn="1"/>
        </p:nvSpPr>
        <p:spPr>
          <a:xfrm>
            <a:off x="3457134" y="1266781"/>
            <a:ext cx="2025948"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latin typeface="Arial Black" charset="0"/>
                <a:ea typeface="Arial Black" charset="0"/>
                <a:cs typeface="Arial Black" charset="0"/>
              </a:rPr>
              <a:t>02</a:t>
            </a:r>
          </a:p>
        </p:txBody>
      </p:sp>
      <p:sp>
        <p:nvSpPr>
          <p:cNvPr id="56" name="Title 1"/>
          <p:cNvSpPr txBox="1">
            <a:spLocks/>
          </p:cNvSpPr>
          <p:nvPr userDrawn="1"/>
        </p:nvSpPr>
        <p:spPr>
          <a:xfrm>
            <a:off x="838200" y="1266781"/>
            <a:ext cx="2079939" cy="116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rgbClr val="7029EC"/>
                </a:solidFill>
                <a:latin typeface="Arial" charset="0"/>
                <a:ea typeface="Arial" charset="0"/>
                <a:cs typeface="Arial" charset="0"/>
              </a:defRPr>
            </a:lvl1pPr>
          </a:lstStyle>
          <a:p>
            <a:r>
              <a:rPr lang="en-US" sz="6600" b="1" i="0" dirty="0">
                <a:latin typeface="Arial Black" charset="0"/>
                <a:ea typeface="Arial Black" charset="0"/>
                <a:cs typeface="Arial Black" charset="0"/>
              </a:rPr>
              <a:t>01</a:t>
            </a:r>
          </a:p>
        </p:txBody>
      </p:sp>
      <p:sp>
        <p:nvSpPr>
          <p:cNvPr id="12" name="TextBox 11"/>
          <p:cNvSpPr txBox="1"/>
          <p:nvPr userDrawn="1"/>
        </p:nvSpPr>
        <p:spPr>
          <a:xfrm>
            <a:off x="768812" y="322267"/>
            <a:ext cx="7059168" cy="523220"/>
          </a:xfrm>
          <a:prstGeom prst="rect">
            <a:avLst/>
          </a:prstGeom>
          <a:noFill/>
        </p:spPr>
        <p:txBody>
          <a:bodyPr wrap="square" rtlCol="0">
            <a:spAutoFit/>
          </a:bodyPr>
          <a:lstStyle/>
          <a:p>
            <a:r>
              <a:rPr lang="en-US" sz="2800" b="1" i="0" dirty="0">
                <a:solidFill>
                  <a:srgbClr val="7029EC"/>
                </a:solidFill>
                <a:latin typeface="Arial Black" charset="0"/>
                <a:ea typeface="Arial Black" charset="0"/>
                <a:cs typeface="Arial Black" charset="0"/>
              </a:rPr>
              <a:t>TABLE OF </a:t>
            </a:r>
            <a:r>
              <a:rPr lang="en-US" sz="2800" b="1" i="0" cap="all" baseline="0" dirty="0">
                <a:solidFill>
                  <a:srgbClr val="7029EC"/>
                </a:solidFill>
                <a:latin typeface="Arial Black" charset="0"/>
                <a:ea typeface="Arial Black" charset="0"/>
                <a:cs typeface="Arial Black" charset="0"/>
              </a:rPr>
              <a:t>CONTENTS</a:t>
            </a:r>
          </a:p>
        </p:txBody>
      </p:sp>
    </p:spTree>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ar graph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0000AD84-6FA2-C140-A432-9B669A95B9F0}"/>
              </a:ext>
            </a:extLst>
          </p:cNvPr>
          <p:cNvSpPr/>
          <p:nvPr userDrawn="1"/>
        </p:nvSpPr>
        <p:spPr>
          <a:xfrm>
            <a:off x="0" y="0"/>
            <a:ext cx="12221472" cy="620621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xmlns="" id="{DFE86822-7C9D-1349-9725-81709AA899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39" name="Rectangle 38">
            <a:extLst>
              <a:ext uri="{FF2B5EF4-FFF2-40B4-BE49-F238E27FC236}">
                <a16:creationId xmlns:a16="http://schemas.microsoft.com/office/drawing/2014/main" xmlns="" id="{7823F611-D93A-DA4C-850B-5F7334D5BB84}"/>
              </a:ext>
            </a:extLst>
          </p:cNvPr>
          <p:cNvSpPr/>
          <p:nvPr userDrawn="1"/>
        </p:nvSpPr>
        <p:spPr>
          <a:xfrm>
            <a:off x="6368009" y="1672510"/>
            <a:ext cx="1042415" cy="331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3CDFD"/>
              </a:solidFill>
            </a:endParaRPr>
          </a:p>
        </p:txBody>
      </p:sp>
      <p:sp>
        <p:nvSpPr>
          <p:cNvPr id="40" name="Rectangle 39">
            <a:extLst>
              <a:ext uri="{FF2B5EF4-FFF2-40B4-BE49-F238E27FC236}">
                <a16:creationId xmlns:a16="http://schemas.microsoft.com/office/drawing/2014/main" xmlns="" id="{DE39935A-F15F-6749-BCFE-B7DE1D7BDCFE}"/>
              </a:ext>
            </a:extLst>
          </p:cNvPr>
          <p:cNvSpPr/>
          <p:nvPr userDrawn="1"/>
        </p:nvSpPr>
        <p:spPr>
          <a:xfrm>
            <a:off x="8250413" y="1672510"/>
            <a:ext cx="1042415" cy="332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3CDFD"/>
              </a:solidFill>
            </a:endParaRPr>
          </a:p>
        </p:txBody>
      </p:sp>
      <p:sp>
        <p:nvSpPr>
          <p:cNvPr id="41" name="Rectangle 40">
            <a:extLst>
              <a:ext uri="{FF2B5EF4-FFF2-40B4-BE49-F238E27FC236}">
                <a16:creationId xmlns:a16="http://schemas.microsoft.com/office/drawing/2014/main" xmlns="" id="{04E224A5-CECF-654E-BE88-200C9884C3C3}"/>
              </a:ext>
            </a:extLst>
          </p:cNvPr>
          <p:cNvSpPr/>
          <p:nvPr userDrawn="1"/>
        </p:nvSpPr>
        <p:spPr>
          <a:xfrm>
            <a:off x="10138293" y="1672510"/>
            <a:ext cx="1042415" cy="332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3CDFD"/>
              </a:solidFill>
            </a:endParaRPr>
          </a:p>
        </p:txBody>
      </p:sp>
      <p:sp>
        <p:nvSpPr>
          <p:cNvPr id="45" name="Text Placeholder 12">
            <a:extLst>
              <a:ext uri="{FF2B5EF4-FFF2-40B4-BE49-F238E27FC236}">
                <a16:creationId xmlns:a16="http://schemas.microsoft.com/office/drawing/2014/main" xmlns="" id="{87253646-A819-9B41-8F3A-A4556F09A7B7}"/>
              </a:ext>
            </a:extLst>
          </p:cNvPr>
          <p:cNvSpPr>
            <a:spLocks noGrp="1"/>
          </p:cNvSpPr>
          <p:nvPr>
            <p:ph type="body" sz="quarter" idx="16" hasCustomPrompt="1"/>
          </p:nvPr>
        </p:nvSpPr>
        <p:spPr>
          <a:xfrm>
            <a:off x="6231160" y="5079994"/>
            <a:ext cx="1316112" cy="403718"/>
          </a:xfrm>
        </p:spPr>
        <p:txBody>
          <a:bodyPr>
            <a:normAutofit/>
          </a:bodyPr>
          <a:lstStyle>
            <a:lvl1pPr marL="0" indent="0" algn="ctr">
              <a:lnSpc>
                <a:spcPct val="100000"/>
              </a:lnSpc>
              <a:buFontTx/>
              <a:buNone/>
              <a:defRPr sz="1200" baseline="0">
                <a:solidFill>
                  <a:schemeClr val="bg1"/>
                </a:solidFill>
                <a:latin typeface="Arial" charset="0"/>
                <a:ea typeface="Arial" charset="0"/>
                <a:cs typeface="Arial" charset="0"/>
              </a:defRPr>
            </a:lvl1pPr>
          </a:lstStyle>
          <a:p>
            <a:pPr lvl="0"/>
            <a:r>
              <a:rPr lang="en-US" dirty="0"/>
              <a:t>Click to add copy</a:t>
            </a:r>
          </a:p>
        </p:txBody>
      </p:sp>
      <p:sp>
        <p:nvSpPr>
          <p:cNvPr id="46" name="Text Placeholder 12">
            <a:extLst>
              <a:ext uri="{FF2B5EF4-FFF2-40B4-BE49-F238E27FC236}">
                <a16:creationId xmlns:a16="http://schemas.microsoft.com/office/drawing/2014/main" xmlns="" id="{22EC9E1D-879D-844D-9E35-1595826E87F3}"/>
              </a:ext>
            </a:extLst>
          </p:cNvPr>
          <p:cNvSpPr>
            <a:spLocks noGrp="1"/>
          </p:cNvSpPr>
          <p:nvPr>
            <p:ph type="body" sz="quarter" idx="19" hasCustomPrompt="1"/>
          </p:nvPr>
        </p:nvSpPr>
        <p:spPr>
          <a:xfrm>
            <a:off x="6229942" y="5392272"/>
            <a:ext cx="1318548" cy="464071"/>
          </a:xfrm>
        </p:spPr>
        <p:txBody>
          <a:bodyPr>
            <a:noAutofit/>
          </a:bodyPr>
          <a:lstStyle>
            <a:lvl1pPr marL="0" indent="0" algn="ctr">
              <a:buNone/>
              <a:defRPr sz="2800" b="1" i="0" cap="all" baseline="0">
                <a:solidFill>
                  <a:schemeClr val="bg1"/>
                </a:solidFill>
                <a:latin typeface="Arial Black" charset="0"/>
                <a:ea typeface="Arial Black" charset="0"/>
                <a:cs typeface="Arial Black" charset="0"/>
              </a:defRPr>
            </a:lvl1pPr>
          </a:lstStyle>
          <a:p>
            <a:pPr lvl="0"/>
            <a:r>
              <a:rPr lang="en-US" dirty="0"/>
              <a:t>number</a:t>
            </a:r>
          </a:p>
        </p:txBody>
      </p:sp>
      <p:sp>
        <p:nvSpPr>
          <p:cNvPr id="47" name="Text Placeholder 12">
            <a:extLst>
              <a:ext uri="{FF2B5EF4-FFF2-40B4-BE49-F238E27FC236}">
                <a16:creationId xmlns:a16="http://schemas.microsoft.com/office/drawing/2014/main" xmlns="" id="{8047E7BA-9583-6F47-BC8C-68F31F50E5AA}"/>
              </a:ext>
            </a:extLst>
          </p:cNvPr>
          <p:cNvSpPr>
            <a:spLocks noGrp="1"/>
          </p:cNvSpPr>
          <p:nvPr>
            <p:ph type="body" sz="quarter" idx="20" hasCustomPrompt="1"/>
          </p:nvPr>
        </p:nvSpPr>
        <p:spPr>
          <a:xfrm>
            <a:off x="8113564" y="5079994"/>
            <a:ext cx="1316112" cy="403718"/>
          </a:xfrm>
        </p:spPr>
        <p:txBody>
          <a:bodyPr>
            <a:normAutofit/>
          </a:bodyPr>
          <a:lstStyle>
            <a:lvl1pPr marL="0" indent="0" algn="ctr">
              <a:lnSpc>
                <a:spcPct val="100000"/>
              </a:lnSpc>
              <a:buFontTx/>
              <a:buNone/>
              <a:defRPr sz="1200" baseline="0">
                <a:solidFill>
                  <a:schemeClr val="bg1"/>
                </a:solidFill>
                <a:latin typeface="Arial" charset="0"/>
                <a:ea typeface="Arial" charset="0"/>
                <a:cs typeface="Arial" charset="0"/>
              </a:defRPr>
            </a:lvl1pPr>
          </a:lstStyle>
          <a:p>
            <a:pPr lvl="0"/>
            <a:r>
              <a:rPr lang="en-US" dirty="0"/>
              <a:t>Click to add copy</a:t>
            </a:r>
          </a:p>
        </p:txBody>
      </p:sp>
      <p:sp>
        <p:nvSpPr>
          <p:cNvPr id="48" name="Text Placeholder 12">
            <a:extLst>
              <a:ext uri="{FF2B5EF4-FFF2-40B4-BE49-F238E27FC236}">
                <a16:creationId xmlns:a16="http://schemas.microsoft.com/office/drawing/2014/main" xmlns="" id="{46E47DB9-CD41-C244-B80B-EE6936974F65}"/>
              </a:ext>
            </a:extLst>
          </p:cNvPr>
          <p:cNvSpPr>
            <a:spLocks noGrp="1"/>
          </p:cNvSpPr>
          <p:nvPr>
            <p:ph type="body" sz="quarter" idx="21" hasCustomPrompt="1"/>
          </p:nvPr>
        </p:nvSpPr>
        <p:spPr>
          <a:xfrm>
            <a:off x="8112346" y="5392274"/>
            <a:ext cx="1318548" cy="464070"/>
          </a:xfrm>
        </p:spPr>
        <p:txBody>
          <a:bodyPr>
            <a:noAutofit/>
          </a:bodyPr>
          <a:lstStyle>
            <a:lvl1pPr marL="0" indent="0" algn="ctr">
              <a:buNone/>
              <a:defRPr sz="2800" b="1" i="0" cap="all" baseline="0">
                <a:solidFill>
                  <a:schemeClr val="bg1"/>
                </a:solidFill>
                <a:latin typeface="Arial Black" charset="0"/>
                <a:ea typeface="Arial Black" charset="0"/>
                <a:cs typeface="Arial Black" charset="0"/>
              </a:defRPr>
            </a:lvl1pPr>
          </a:lstStyle>
          <a:p>
            <a:pPr lvl="0"/>
            <a:r>
              <a:rPr lang="en-US" dirty="0"/>
              <a:t>number</a:t>
            </a:r>
          </a:p>
        </p:txBody>
      </p:sp>
      <p:sp>
        <p:nvSpPr>
          <p:cNvPr id="49" name="Text Placeholder 12">
            <a:extLst>
              <a:ext uri="{FF2B5EF4-FFF2-40B4-BE49-F238E27FC236}">
                <a16:creationId xmlns:a16="http://schemas.microsoft.com/office/drawing/2014/main" xmlns="" id="{7327746B-6E43-E44C-BA2C-162C60108003}"/>
              </a:ext>
            </a:extLst>
          </p:cNvPr>
          <p:cNvSpPr>
            <a:spLocks noGrp="1"/>
          </p:cNvSpPr>
          <p:nvPr>
            <p:ph type="body" sz="quarter" idx="22" hasCustomPrompt="1"/>
          </p:nvPr>
        </p:nvSpPr>
        <p:spPr>
          <a:xfrm>
            <a:off x="10001444" y="5079994"/>
            <a:ext cx="1316112" cy="403718"/>
          </a:xfrm>
        </p:spPr>
        <p:txBody>
          <a:bodyPr>
            <a:normAutofit/>
          </a:bodyPr>
          <a:lstStyle>
            <a:lvl1pPr marL="0" indent="0" algn="ctr">
              <a:lnSpc>
                <a:spcPct val="100000"/>
              </a:lnSpc>
              <a:buFontTx/>
              <a:buNone/>
              <a:defRPr sz="1200" baseline="0">
                <a:solidFill>
                  <a:schemeClr val="bg1"/>
                </a:solidFill>
                <a:latin typeface="Arial" charset="0"/>
                <a:ea typeface="Arial" charset="0"/>
                <a:cs typeface="Arial" charset="0"/>
              </a:defRPr>
            </a:lvl1pPr>
          </a:lstStyle>
          <a:p>
            <a:pPr lvl="0"/>
            <a:r>
              <a:rPr lang="en-US" dirty="0"/>
              <a:t>Click to add copy</a:t>
            </a:r>
          </a:p>
        </p:txBody>
      </p:sp>
      <p:sp>
        <p:nvSpPr>
          <p:cNvPr id="50" name="Text Placeholder 12">
            <a:extLst>
              <a:ext uri="{FF2B5EF4-FFF2-40B4-BE49-F238E27FC236}">
                <a16:creationId xmlns:a16="http://schemas.microsoft.com/office/drawing/2014/main" xmlns="" id="{A8C470C1-DA26-A24B-B420-DFD9AE499553}"/>
              </a:ext>
            </a:extLst>
          </p:cNvPr>
          <p:cNvSpPr>
            <a:spLocks noGrp="1"/>
          </p:cNvSpPr>
          <p:nvPr>
            <p:ph type="body" sz="quarter" idx="23" hasCustomPrompt="1"/>
          </p:nvPr>
        </p:nvSpPr>
        <p:spPr>
          <a:xfrm>
            <a:off x="10000226" y="5392273"/>
            <a:ext cx="1318548" cy="464070"/>
          </a:xfrm>
        </p:spPr>
        <p:txBody>
          <a:bodyPr>
            <a:noAutofit/>
          </a:bodyPr>
          <a:lstStyle>
            <a:lvl1pPr marL="0" indent="0" algn="ctr">
              <a:buNone/>
              <a:defRPr sz="2800" b="1" i="0" cap="all" baseline="0">
                <a:solidFill>
                  <a:schemeClr val="bg1"/>
                </a:solidFill>
                <a:latin typeface="Arial Black" charset="0"/>
                <a:ea typeface="Arial Black" charset="0"/>
                <a:cs typeface="Arial Black" charset="0"/>
              </a:defRPr>
            </a:lvl1pPr>
          </a:lstStyle>
          <a:p>
            <a:pPr lvl="0"/>
            <a:r>
              <a:rPr lang="en-US" dirty="0"/>
              <a:t>number</a:t>
            </a:r>
          </a:p>
        </p:txBody>
      </p:sp>
      <p:sp>
        <p:nvSpPr>
          <p:cNvPr id="14" name="Text Placeholder 13">
            <a:extLst>
              <a:ext uri="{FF2B5EF4-FFF2-40B4-BE49-F238E27FC236}">
                <a16:creationId xmlns:a16="http://schemas.microsoft.com/office/drawing/2014/main" xmlns="" id="{9CC96698-F6E0-B64A-8AAB-C96484DF89DD}"/>
              </a:ext>
            </a:extLst>
          </p:cNvPr>
          <p:cNvSpPr>
            <a:spLocks noGrp="1"/>
          </p:cNvSpPr>
          <p:nvPr>
            <p:ph type="body" sz="quarter" idx="24" hasCustomPrompt="1"/>
          </p:nvPr>
        </p:nvSpPr>
        <p:spPr>
          <a:xfrm>
            <a:off x="6368008" y="2041404"/>
            <a:ext cx="1036939" cy="2932520"/>
          </a:xfrm>
          <a:prstGeom prst="rect">
            <a:avLst/>
          </a:prstGeom>
          <a:solidFill>
            <a:srgbClr val="FF5C70"/>
          </a:solidFill>
        </p:spPr>
        <p:txBody>
          <a:bodyPr/>
          <a:lstStyle/>
          <a:p>
            <a:pPr lvl="0"/>
            <a:r>
              <a:rPr lang="en-US" dirty="0"/>
              <a:t> </a:t>
            </a:r>
          </a:p>
        </p:txBody>
      </p:sp>
      <p:sp>
        <p:nvSpPr>
          <p:cNvPr id="52" name="Text Placeholder 13">
            <a:extLst>
              <a:ext uri="{FF2B5EF4-FFF2-40B4-BE49-F238E27FC236}">
                <a16:creationId xmlns:a16="http://schemas.microsoft.com/office/drawing/2014/main" xmlns="" id="{AC4A2FDF-ECD0-4646-9BCA-68C548FC75EB}"/>
              </a:ext>
            </a:extLst>
          </p:cNvPr>
          <p:cNvSpPr>
            <a:spLocks noGrp="1"/>
          </p:cNvSpPr>
          <p:nvPr>
            <p:ph type="body" sz="quarter" idx="25" hasCustomPrompt="1"/>
          </p:nvPr>
        </p:nvSpPr>
        <p:spPr>
          <a:xfrm>
            <a:off x="8255890" y="2849216"/>
            <a:ext cx="1036938" cy="2142565"/>
          </a:xfrm>
          <a:prstGeom prst="rect">
            <a:avLst/>
          </a:prstGeom>
          <a:solidFill>
            <a:srgbClr val="00ACA0"/>
          </a:solidFill>
        </p:spPr>
        <p:txBody>
          <a:bodyPr/>
          <a:lstStyle/>
          <a:p>
            <a:pPr lvl="0"/>
            <a:r>
              <a:rPr lang="en-US" dirty="0"/>
              <a:t> </a:t>
            </a:r>
          </a:p>
        </p:txBody>
      </p:sp>
      <p:sp>
        <p:nvSpPr>
          <p:cNvPr id="53" name="Text Placeholder 13">
            <a:extLst>
              <a:ext uri="{FF2B5EF4-FFF2-40B4-BE49-F238E27FC236}">
                <a16:creationId xmlns:a16="http://schemas.microsoft.com/office/drawing/2014/main" xmlns="" id="{C9424A27-82B7-474F-A601-F514EC7F59A1}"/>
              </a:ext>
            </a:extLst>
          </p:cNvPr>
          <p:cNvSpPr>
            <a:spLocks noGrp="1"/>
          </p:cNvSpPr>
          <p:nvPr>
            <p:ph type="body" sz="quarter" idx="26" hasCustomPrompt="1"/>
          </p:nvPr>
        </p:nvSpPr>
        <p:spPr>
          <a:xfrm>
            <a:off x="10143770" y="3935896"/>
            <a:ext cx="1036938" cy="1055884"/>
          </a:xfrm>
          <a:prstGeom prst="rect">
            <a:avLst/>
          </a:prstGeom>
          <a:solidFill>
            <a:srgbClr val="FF51BA"/>
          </a:solidFill>
        </p:spPr>
        <p:txBody>
          <a:bodyPr/>
          <a:lstStyle/>
          <a:p>
            <a:pPr lvl="0"/>
            <a:r>
              <a:rPr lang="en-US" dirty="0"/>
              <a:t> </a:t>
            </a:r>
          </a:p>
        </p:txBody>
      </p:sp>
      <p:sp>
        <p:nvSpPr>
          <p:cNvPr id="23" name="Subtitle 2">
            <a:extLst>
              <a:ext uri="{FF2B5EF4-FFF2-40B4-BE49-F238E27FC236}">
                <a16:creationId xmlns:a16="http://schemas.microsoft.com/office/drawing/2014/main" xmlns="" id="{F8AC859F-F412-E346-BF56-29AFA42D750F}"/>
              </a:ext>
            </a:extLst>
          </p:cNvPr>
          <p:cNvSpPr>
            <a:spLocks noGrp="1"/>
          </p:cNvSpPr>
          <p:nvPr>
            <p:ph type="subTitle" idx="1" hasCustomPrompt="1"/>
          </p:nvPr>
        </p:nvSpPr>
        <p:spPr>
          <a:xfrm>
            <a:off x="477778" y="2802122"/>
            <a:ext cx="4511183" cy="2884148"/>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0" i="0" dirty="0">
                <a:effectLst/>
                <a:latin typeface="Arial" charset="0"/>
              </a:rPr>
              <a:t>Click to add text</a:t>
            </a:r>
          </a:p>
        </p:txBody>
      </p:sp>
      <p:sp>
        <p:nvSpPr>
          <p:cNvPr id="24" name="Title 1">
            <a:extLst>
              <a:ext uri="{FF2B5EF4-FFF2-40B4-BE49-F238E27FC236}">
                <a16:creationId xmlns:a16="http://schemas.microsoft.com/office/drawing/2014/main" xmlns="" id="{DD158682-162A-674C-98CF-C2B438CB3863}"/>
              </a:ext>
            </a:extLst>
          </p:cNvPr>
          <p:cNvSpPr>
            <a:spLocks noGrp="1"/>
          </p:cNvSpPr>
          <p:nvPr>
            <p:ph type="title" hasCustomPrompt="1"/>
          </p:nvPr>
        </p:nvSpPr>
        <p:spPr>
          <a:xfrm>
            <a:off x="475834" y="479502"/>
            <a:ext cx="1070487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25" name="Text Placeholder 2">
            <a:extLst>
              <a:ext uri="{FF2B5EF4-FFF2-40B4-BE49-F238E27FC236}">
                <a16:creationId xmlns:a16="http://schemas.microsoft.com/office/drawing/2014/main" xmlns="" id="{61D6D714-69D6-564C-B58C-B4E6EE5049A3}"/>
              </a:ext>
            </a:extLst>
          </p:cNvPr>
          <p:cNvSpPr>
            <a:spLocks noGrp="1"/>
          </p:cNvSpPr>
          <p:nvPr>
            <p:ph type="body" sz="quarter" idx="17"/>
          </p:nvPr>
        </p:nvSpPr>
        <p:spPr>
          <a:xfrm>
            <a:off x="475834" y="1865322"/>
            <a:ext cx="4513263" cy="763900"/>
          </a:xfrm>
        </p:spPr>
        <p:txBody>
          <a:bodyPr>
            <a:normAutofit/>
          </a:bodyPr>
          <a:lstStyle>
            <a:lvl1pPr>
              <a:defRPr sz="2400" b="1" i="0">
                <a:solidFill>
                  <a:schemeClr val="bg1"/>
                </a:solidFill>
                <a:latin typeface="Arial Black" panose="020B0604020202020204" pitchFamily="34" charset="0"/>
                <a:cs typeface="Arial Black" panose="020B0604020202020204" pitchFamily="34" charset="0"/>
              </a:defRPr>
            </a:lvl1pPr>
          </a:lstStyle>
          <a:p>
            <a:pPr lvl="0"/>
            <a:r>
              <a:rPr lang="en-US" smtClean="0"/>
              <a:t>Click to edit Master text styles</a:t>
            </a:r>
          </a:p>
        </p:txBody>
      </p:sp>
      <p:sp>
        <p:nvSpPr>
          <p:cNvPr id="1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5061565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ar graph #2">
    <p:spTree>
      <p:nvGrpSpPr>
        <p:cNvPr id="1" name=""/>
        <p:cNvGrpSpPr/>
        <p:nvPr/>
      </p:nvGrpSpPr>
      <p:grpSpPr>
        <a:xfrm>
          <a:off x="0" y="0"/>
          <a:ext cx="0" cy="0"/>
          <a:chOff x="0" y="0"/>
          <a:chExt cx="0" cy="0"/>
        </a:xfrm>
      </p:grpSpPr>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39" name="Rectangle 38">
            <a:extLst>
              <a:ext uri="{FF2B5EF4-FFF2-40B4-BE49-F238E27FC236}">
                <a16:creationId xmlns:a16="http://schemas.microsoft.com/office/drawing/2014/main" xmlns="" id="{7823F611-D93A-DA4C-850B-5F7334D5BB84}"/>
              </a:ext>
            </a:extLst>
          </p:cNvPr>
          <p:cNvSpPr/>
          <p:nvPr userDrawn="1"/>
        </p:nvSpPr>
        <p:spPr>
          <a:xfrm>
            <a:off x="6368009" y="1672510"/>
            <a:ext cx="1042415" cy="3319272"/>
          </a:xfrm>
          <a:prstGeom prst="rect">
            <a:avLst/>
          </a:prstGeom>
          <a:solidFill>
            <a:srgbClr val="C3CDF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3CDFD"/>
              </a:solidFill>
            </a:endParaRPr>
          </a:p>
        </p:txBody>
      </p:sp>
      <p:sp>
        <p:nvSpPr>
          <p:cNvPr id="40" name="Rectangle 39">
            <a:extLst>
              <a:ext uri="{FF2B5EF4-FFF2-40B4-BE49-F238E27FC236}">
                <a16:creationId xmlns:a16="http://schemas.microsoft.com/office/drawing/2014/main" xmlns="" id="{DE39935A-F15F-6749-BCFE-B7DE1D7BDCFE}"/>
              </a:ext>
            </a:extLst>
          </p:cNvPr>
          <p:cNvSpPr/>
          <p:nvPr userDrawn="1"/>
        </p:nvSpPr>
        <p:spPr>
          <a:xfrm>
            <a:off x="8250413" y="1672510"/>
            <a:ext cx="1042415" cy="3321975"/>
          </a:xfrm>
          <a:prstGeom prst="rect">
            <a:avLst/>
          </a:prstGeom>
          <a:solidFill>
            <a:srgbClr val="C3CDF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3CDFD"/>
              </a:solidFill>
            </a:endParaRPr>
          </a:p>
        </p:txBody>
      </p:sp>
      <p:sp>
        <p:nvSpPr>
          <p:cNvPr id="41" name="Rectangle 40">
            <a:extLst>
              <a:ext uri="{FF2B5EF4-FFF2-40B4-BE49-F238E27FC236}">
                <a16:creationId xmlns:a16="http://schemas.microsoft.com/office/drawing/2014/main" xmlns="" id="{04E224A5-CECF-654E-BE88-200C9884C3C3}"/>
              </a:ext>
            </a:extLst>
          </p:cNvPr>
          <p:cNvSpPr/>
          <p:nvPr userDrawn="1"/>
        </p:nvSpPr>
        <p:spPr>
          <a:xfrm>
            <a:off x="10138293" y="1672510"/>
            <a:ext cx="1042415" cy="3321975"/>
          </a:xfrm>
          <a:prstGeom prst="rect">
            <a:avLst/>
          </a:prstGeom>
          <a:solidFill>
            <a:srgbClr val="C3CDF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3CDFD"/>
              </a:solidFill>
            </a:endParaRPr>
          </a:p>
        </p:txBody>
      </p:sp>
      <p:sp>
        <p:nvSpPr>
          <p:cNvPr id="45" name="Text Placeholder 12">
            <a:extLst>
              <a:ext uri="{FF2B5EF4-FFF2-40B4-BE49-F238E27FC236}">
                <a16:creationId xmlns:a16="http://schemas.microsoft.com/office/drawing/2014/main" xmlns="" id="{87253646-A819-9B41-8F3A-A4556F09A7B7}"/>
              </a:ext>
            </a:extLst>
          </p:cNvPr>
          <p:cNvSpPr>
            <a:spLocks noGrp="1"/>
          </p:cNvSpPr>
          <p:nvPr>
            <p:ph type="body" sz="quarter" idx="16" hasCustomPrompt="1"/>
          </p:nvPr>
        </p:nvSpPr>
        <p:spPr>
          <a:xfrm>
            <a:off x="6231160" y="5079994"/>
            <a:ext cx="1316112" cy="403718"/>
          </a:xfrm>
        </p:spPr>
        <p:txBody>
          <a:bodyPr>
            <a:normAutofit/>
          </a:bodyPr>
          <a:lstStyle>
            <a:lvl1pPr marL="0" indent="0" algn="ctr">
              <a:lnSpc>
                <a:spcPct val="100000"/>
              </a:lnSpc>
              <a:buFontTx/>
              <a:buNone/>
              <a:defRPr sz="1200" baseline="0">
                <a:solidFill>
                  <a:srgbClr val="7F7F7F"/>
                </a:solidFill>
                <a:latin typeface="Arial" charset="0"/>
                <a:ea typeface="Arial" charset="0"/>
                <a:cs typeface="Arial" charset="0"/>
              </a:defRPr>
            </a:lvl1pPr>
          </a:lstStyle>
          <a:p>
            <a:pPr lvl="0"/>
            <a:r>
              <a:rPr lang="en-US" dirty="0"/>
              <a:t>Click to add copy</a:t>
            </a:r>
          </a:p>
        </p:txBody>
      </p:sp>
      <p:sp>
        <p:nvSpPr>
          <p:cNvPr id="46" name="Text Placeholder 12">
            <a:extLst>
              <a:ext uri="{FF2B5EF4-FFF2-40B4-BE49-F238E27FC236}">
                <a16:creationId xmlns:a16="http://schemas.microsoft.com/office/drawing/2014/main" xmlns="" id="{22EC9E1D-879D-844D-9E35-1595826E87F3}"/>
              </a:ext>
            </a:extLst>
          </p:cNvPr>
          <p:cNvSpPr>
            <a:spLocks noGrp="1"/>
          </p:cNvSpPr>
          <p:nvPr>
            <p:ph type="body" sz="quarter" idx="19" hasCustomPrompt="1"/>
          </p:nvPr>
        </p:nvSpPr>
        <p:spPr>
          <a:xfrm>
            <a:off x="6229942" y="5392272"/>
            <a:ext cx="1318548" cy="464071"/>
          </a:xfrm>
        </p:spPr>
        <p:txBody>
          <a:bodyPr>
            <a:noAutofit/>
          </a:bodyPr>
          <a:lstStyle>
            <a:lvl1pPr marL="0" indent="0" algn="ctr">
              <a:buNone/>
              <a:defRPr sz="2800" b="1" i="0" cap="all" baseline="0">
                <a:solidFill>
                  <a:srgbClr val="7029EC"/>
                </a:solidFill>
                <a:latin typeface="Arial Black" charset="0"/>
                <a:ea typeface="Arial Black" charset="0"/>
                <a:cs typeface="Arial Black" charset="0"/>
              </a:defRPr>
            </a:lvl1pPr>
          </a:lstStyle>
          <a:p>
            <a:pPr lvl="0"/>
            <a:r>
              <a:rPr lang="en-US" dirty="0"/>
              <a:t>number</a:t>
            </a:r>
          </a:p>
        </p:txBody>
      </p:sp>
      <p:sp>
        <p:nvSpPr>
          <p:cNvPr id="47" name="Text Placeholder 12">
            <a:extLst>
              <a:ext uri="{FF2B5EF4-FFF2-40B4-BE49-F238E27FC236}">
                <a16:creationId xmlns:a16="http://schemas.microsoft.com/office/drawing/2014/main" xmlns="" id="{8047E7BA-9583-6F47-BC8C-68F31F50E5AA}"/>
              </a:ext>
            </a:extLst>
          </p:cNvPr>
          <p:cNvSpPr>
            <a:spLocks noGrp="1"/>
          </p:cNvSpPr>
          <p:nvPr>
            <p:ph type="body" sz="quarter" idx="20" hasCustomPrompt="1"/>
          </p:nvPr>
        </p:nvSpPr>
        <p:spPr>
          <a:xfrm>
            <a:off x="8113564" y="5079994"/>
            <a:ext cx="1316112" cy="403718"/>
          </a:xfrm>
        </p:spPr>
        <p:txBody>
          <a:bodyPr>
            <a:normAutofit/>
          </a:bodyPr>
          <a:lstStyle>
            <a:lvl1pPr marL="0" indent="0" algn="ctr">
              <a:lnSpc>
                <a:spcPct val="100000"/>
              </a:lnSpc>
              <a:buFontTx/>
              <a:buNone/>
              <a:defRPr sz="1200" baseline="0">
                <a:solidFill>
                  <a:srgbClr val="7F7F7F"/>
                </a:solidFill>
                <a:latin typeface="Arial" charset="0"/>
                <a:ea typeface="Arial" charset="0"/>
                <a:cs typeface="Arial" charset="0"/>
              </a:defRPr>
            </a:lvl1pPr>
          </a:lstStyle>
          <a:p>
            <a:pPr lvl="0"/>
            <a:r>
              <a:rPr lang="en-US" dirty="0"/>
              <a:t>Click to add copy</a:t>
            </a:r>
          </a:p>
        </p:txBody>
      </p:sp>
      <p:sp>
        <p:nvSpPr>
          <p:cNvPr id="48" name="Text Placeholder 12">
            <a:extLst>
              <a:ext uri="{FF2B5EF4-FFF2-40B4-BE49-F238E27FC236}">
                <a16:creationId xmlns:a16="http://schemas.microsoft.com/office/drawing/2014/main" xmlns="" id="{46E47DB9-CD41-C244-B80B-EE6936974F65}"/>
              </a:ext>
            </a:extLst>
          </p:cNvPr>
          <p:cNvSpPr>
            <a:spLocks noGrp="1"/>
          </p:cNvSpPr>
          <p:nvPr>
            <p:ph type="body" sz="quarter" idx="21" hasCustomPrompt="1"/>
          </p:nvPr>
        </p:nvSpPr>
        <p:spPr>
          <a:xfrm>
            <a:off x="8112346" y="5392274"/>
            <a:ext cx="1318548" cy="464070"/>
          </a:xfrm>
        </p:spPr>
        <p:txBody>
          <a:bodyPr>
            <a:noAutofit/>
          </a:bodyPr>
          <a:lstStyle>
            <a:lvl1pPr marL="0" indent="0" algn="ctr">
              <a:buNone/>
              <a:defRPr sz="2800" b="1" i="0" cap="all" baseline="0">
                <a:solidFill>
                  <a:srgbClr val="00ACC1"/>
                </a:solidFill>
                <a:latin typeface="Arial Black" charset="0"/>
                <a:ea typeface="Arial Black" charset="0"/>
                <a:cs typeface="Arial Black" charset="0"/>
              </a:defRPr>
            </a:lvl1pPr>
          </a:lstStyle>
          <a:p>
            <a:pPr lvl="0"/>
            <a:r>
              <a:rPr lang="en-US" dirty="0"/>
              <a:t>number</a:t>
            </a:r>
          </a:p>
        </p:txBody>
      </p:sp>
      <p:sp>
        <p:nvSpPr>
          <p:cNvPr id="49" name="Text Placeholder 12">
            <a:extLst>
              <a:ext uri="{FF2B5EF4-FFF2-40B4-BE49-F238E27FC236}">
                <a16:creationId xmlns:a16="http://schemas.microsoft.com/office/drawing/2014/main" xmlns="" id="{7327746B-6E43-E44C-BA2C-162C60108003}"/>
              </a:ext>
            </a:extLst>
          </p:cNvPr>
          <p:cNvSpPr>
            <a:spLocks noGrp="1"/>
          </p:cNvSpPr>
          <p:nvPr>
            <p:ph type="body" sz="quarter" idx="22" hasCustomPrompt="1"/>
          </p:nvPr>
        </p:nvSpPr>
        <p:spPr>
          <a:xfrm>
            <a:off x="10001444" y="5079994"/>
            <a:ext cx="1316112" cy="403718"/>
          </a:xfrm>
        </p:spPr>
        <p:txBody>
          <a:bodyPr>
            <a:normAutofit/>
          </a:bodyPr>
          <a:lstStyle>
            <a:lvl1pPr marL="0" indent="0" algn="ctr">
              <a:lnSpc>
                <a:spcPct val="100000"/>
              </a:lnSpc>
              <a:buFontTx/>
              <a:buNone/>
              <a:defRPr sz="1200" baseline="0">
                <a:solidFill>
                  <a:srgbClr val="7F7F7F"/>
                </a:solidFill>
                <a:latin typeface="Arial" charset="0"/>
                <a:ea typeface="Arial" charset="0"/>
                <a:cs typeface="Arial" charset="0"/>
              </a:defRPr>
            </a:lvl1pPr>
          </a:lstStyle>
          <a:p>
            <a:pPr lvl="0"/>
            <a:r>
              <a:rPr lang="en-US" dirty="0"/>
              <a:t>Click to add copy</a:t>
            </a:r>
          </a:p>
        </p:txBody>
      </p:sp>
      <p:sp>
        <p:nvSpPr>
          <p:cNvPr id="50" name="Text Placeholder 12">
            <a:extLst>
              <a:ext uri="{FF2B5EF4-FFF2-40B4-BE49-F238E27FC236}">
                <a16:creationId xmlns:a16="http://schemas.microsoft.com/office/drawing/2014/main" xmlns="" id="{A8C470C1-DA26-A24B-B420-DFD9AE499553}"/>
              </a:ext>
            </a:extLst>
          </p:cNvPr>
          <p:cNvSpPr>
            <a:spLocks noGrp="1"/>
          </p:cNvSpPr>
          <p:nvPr>
            <p:ph type="body" sz="quarter" idx="23" hasCustomPrompt="1"/>
          </p:nvPr>
        </p:nvSpPr>
        <p:spPr>
          <a:xfrm>
            <a:off x="10000226" y="5392273"/>
            <a:ext cx="1318548" cy="464070"/>
          </a:xfrm>
        </p:spPr>
        <p:txBody>
          <a:bodyPr>
            <a:noAutofit/>
          </a:bodyPr>
          <a:lstStyle>
            <a:lvl1pPr marL="0" indent="0" algn="ctr">
              <a:buNone/>
              <a:defRPr sz="2800" b="1" i="0" cap="all" baseline="0">
                <a:solidFill>
                  <a:srgbClr val="FF529B"/>
                </a:solidFill>
                <a:latin typeface="Arial Black" charset="0"/>
                <a:ea typeface="Arial Black" charset="0"/>
                <a:cs typeface="Arial Black" charset="0"/>
              </a:defRPr>
            </a:lvl1pPr>
          </a:lstStyle>
          <a:p>
            <a:pPr lvl="0"/>
            <a:r>
              <a:rPr lang="en-US" dirty="0"/>
              <a:t>number</a:t>
            </a:r>
          </a:p>
        </p:txBody>
      </p:sp>
      <p:sp>
        <p:nvSpPr>
          <p:cNvPr id="14" name="Text Placeholder 13">
            <a:extLst>
              <a:ext uri="{FF2B5EF4-FFF2-40B4-BE49-F238E27FC236}">
                <a16:creationId xmlns:a16="http://schemas.microsoft.com/office/drawing/2014/main" xmlns="" id="{9CC96698-F6E0-B64A-8AAB-C96484DF89DD}"/>
              </a:ext>
            </a:extLst>
          </p:cNvPr>
          <p:cNvSpPr>
            <a:spLocks noGrp="1"/>
          </p:cNvSpPr>
          <p:nvPr>
            <p:ph type="body" sz="quarter" idx="24" hasCustomPrompt="1"/>
          </p:nvPr>
        </p:nvSpPr>
        <p:spPr>
          <a:xfrm>
            <a:off x="6368008" y="2041404"/>
            <a:ext cx="1036939" cy="2932520"/>
          </a:xfrm>
          <a:prstGeom prst="rect">
            <a:avLst/>
          </a:prstGeom>
          <a:solidFill>
            <a:srgbClr val="7029EC"/>
          </a:solidFill>
        </p:spPr>
        <p:txBody>
          <a:bodyPr/>
          <a:lstStyle/>
          <a:p>
            <a:pPr lvl="0"/>
            <a:r>
              <a:rPr lang="en-US" dirty="0"/>
              <a:t> </a:t>
            </a:r>
          </a:p>
        </p:txBody>
      </p:sp>
      <p:sp>
        <p:nvSpPr>
          <p:cNvPr id="52" name="Text Placeholder 13">
            <a:extLst>
              <a:ext uri="{FF2B5EF4-FFF2-40B4-BE49-F238E27FC236}">
                <a16:creationId xmlns:a16="http://schemas.microsoft.com/office/drawing/2014/main" xmlns="" id="{AC4A2FDF-ECD0-4646-9BCA-68C548FC75EB}"/>
              </a:ext>
            </a:extLst>
          </p:cNvPr>
          <p:cNvSpPr>
            <a:spLocks noGrp="1"/>
          </p:cNvSpPr>
          <p:nvPr>
            <p:ph type="body" sz="quarter" idx="25" hasCustomPrompt="1"/>
          </p:nvPr>
        </p:nvSpPr>
        <p:spPr>
          <a:xfrm>
            <a:off x="8255890" y="2849216"/>
            <a:ext cx="1036938" cy="2142565"/>
          </a:xfrm>
          <a:prstGeom prst="rect">
            <a:avLst/>
          </a:prstGeom>
          <a:solidFill>
            <a:srgbClr val="00ACA0"/>
          </a:solidFill>
        </p:spPr>
        <p:txBody>
          <a:bodyPr/>
          <a:lstStyle/>
          <a:p>
            <a:pPr lvl="0"/>
            <a:r>
              <a:rPr lang="en-US" dirty="0"/>
              <a:t> </a:t>
            </a:r>
          </a:p>
        </p:txBody>
      </p:sp>
      <p:sp>
        <p:nvSpPr>
          <p:cNvPr id="53" name="Text Placeholder 13">
            <a:extLst>
              <a:ext uri="{FF2B5EF4-FFF2-40B4-BE49-F238E27FC236}">
                <a16:creationId xmlns:a16="http://schemas.microsoft.com/office/drawing/2014/main" xmlns="" id="{C9424A27-82B7-474F-A601-F514EC7F59A1}"/>
              </a:ext>
            </a:extLst>
          </p:cNvPr>
          <p:cNvSpPr>
            <a:spLocks noGrp="1"/>
          </p:cNvSpPr>
          <p:nvPr>
            <p:ph type="body" sz="quarter" idx="26" hasCustomPrompt="1"/>
          </p:nvPr>
        </p:nvSpPr>
        <p:spPr>
          <a:xfrm>
            <a:off x="10143770" y="3935896"/>
            <a:ext cx="1036938" cy="1055884"/>
          </a:xfrm>
          <a:prstGeom prst="rect">
            <a:avLst/>
          </a:prstGeom>
          <a:solidFill>
            <a:srgbClr val="FF51BA"/>
          </a:solidFill>
        </p:spPr>
        <p:txBody>
          <a:bodyPr/>
          <a:lstStyle/>
          <a:p>
            <a:pPr lvl="0"/>
            <a:r>
              <a:rPr lang="en-US" dirty="0"/>
              <a:t> </a:t>
            </a:r>
          </a:p>
        </p:txBody>
      </p:sp>
      <p:sp>
        <p:nvSpPr>
          <p:cNvPr id="21" name="Subtitle 2">
            <a:extLst>
              <a:ext uri="{FF2B5EF4-FFF2-40B4-BE49-F238E27FC236}">
                <a16:creationId xmlns:a16="http://schemas.microsoft.com/office/drawing/2014/main" xmlns="" id="{A4CCD895-9963-3348-8CE6-3D447D014AB3}"/>
              </a:ext>
            </a:extLst>
          </p:cNvPr>
          <p:cNvSpPr>
            <a:spLocks noGrp="1"/>
          </p:cNvSpPr>
          <p:nvPr>
            <p:ph type="subTitle" idx="1" hasCustomPrompt="1"/>
          </p:nvPr>
        </p:nvSpPr>
        <p:spPr>
          <a:xfrm>
            <a:off x="477778" y="2802122"/>
            <a:ext cx="4511183" cy="2884148"/>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chemeClr val="tx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0" i="0" dirty="0">
                <a:effectLst/>
                <a:latin typeface="Arial" charset="0"/>
              </a:rPr>
              <a:t>Click to add text</a:t>
            </a:r>
          </a:p>
        </p:txBody>
      </p:sp>
      <p:sp>
        <p:nvSpPr>
          <p:cNvPr id="22" name="Title 1">
            <a:extLst>
              <a:ext uri="{FF2B5EF4-FFF2-40B4-BE49-F238E27FC236}">
                <a16:creationId xmlns:a16="http://schemas.microsoft.com/office/drawing/2014/main" xmlns="" id="{F26DDE33-62CD-5740-BA13-6867F9CFBED4}"/>
              </a:ext>
            </a:extLst>
          </p:cNvPr>
          <p:cNvSpPr>
            <a:spLocks noGrp="1"/>
          </p:cNvSpPr>
          <p:nvPr>
            <p:ph type="title" hasCustomPrompt="1"/>
          </p:nvPr>
        </p:nvSpPr>
        <p:spPr>
          <a:xfrm>
            <a:off x="475834" y="479502"/>
            <a:ext cx="1070487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dirty="0"/>
              <a:t>CLICK TO EDIT TITLE</a:t>
            </a:r>
          </a:p>
        </p:txBody>
      </p:sp>
      <p:sp>
        <p:nvSpPr>
          <p:cNvPr id="23" name="Text Placeholder 2">
            <a:extLst>
              <a:ext uri="{FF2B5EF4-FFF2-40B4-BE49-F238E27FC236}">
                <a16:creationId xmlns:a16="http://schemas.microsoft.com/office/drawing/2014/main" xmlns="" id="{2B891921-F431-4847-A455-1CBBEA97DFD6}"/>
              </a:ext>
            </a:extLst>
          </p:cNvPr>
          <p:cNvSpPr>
            <a:spLocks noGrp="1"/>
          </p:cNvSpPr>
          <p:nvPr>
            <p:ph type="body" sz="quarter" idx="17"/>
          </p:nvPr>
        </p:nvSpPr>
        <p:spPr>
          <a:xfrm>
            <a:off x="475834" y="1865322"/>
            <a:ext cx="4513263" cy="763900"/>
          </a:xfrm>
        </p:spPr>
        <p:txBody>
          <a:bodyPr>
            <a:normAutofit/>
          </a:bodyPr>
          <a:lstStyle>
            <a:lvl1pPr>
              <a:defRPr sz="2400" b="1" i="0">
                <a:solidFill>
                  <a:srgbClr val="7029EC"/>
                </a:solidFill>
                <a:latin typeface="Arial Black" panose="020B0604020202020204" pitchFamily="34" charset="0"/>
                <a:cs typeface="Arial Black" panose="020B0604020202020204" pitchFamily="34" charset="0"/>
              </a:defRPr>
            </a:lvl1pPr>
          </a:lstStyle>
          <a:p>
            <a:pPr lvl="0"/>
            <a:r>
              <a:rPr lang="en-US" smtClean="0"/>
              <a:t>Click to edit Master text styles</a:t>
            </a:r>
          </a:p>
        </p:txBody>
      </p:sp>
      <p:sp>
        <p:nvSpPr>
          <p:cNvPr id="2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5"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5099710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quare infographic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0000AD84-6FA2-C140-A432-9B669A95B9F0}"/>
              </a:ext>
            </a:extLst>
          </p:cNvPr>
          <p:cNvSpPr/>
          <p:nvPr userDrawn="1"/>
        </p:nvSpPr>
        <p:spPr>
          <a:xfrm>
            <a:off x="0" y="0"/>
            <a:ext cx="12221472" cy="620621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xmlns="" id="{DFE86822-7C9D-1349-9725-81709AA899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8" name="Rectangle 17">
            <a:extLst>
              <a:ext uri="{FF2B5EF4-FFF2-40B4-BE49-F238E27FC236}">
                <a16:creationId xmlns:a16="http://schemas.microsoft.com/office/drawing/2014/main" xmlns="" id="{C5C251C1-3714-5642-BBD8-9F6A2C890DD0}"/>
              </a:ext>
            </a:extLst>
          </p:cNvPr>
          <p:cNvSpPr/>
          <p:nvPr userDrawn="1"/>
        </p:nvSpPr>
        <p:spPr>
          <a:xfrm>
            <a:off x="5816600" y="1"/>
            <a:ext cx="3200400" cy="2066543"/>
          </a:xfrm>
          <a:prstGeom prst="rect">
            <a:avLst/>
          </a:prstGeom>
          <a:solidFill>
            <a:srgbClr val="5B3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603A927D-786F-7240-A54A-65F259EA0DDF}"/>
              </a:ext>
            </a:extLst>
          </p:cNvPr>
          <p:cNvSpPr/>
          <p:nvPr userDrawn="1"/>
        </p:nvSpPr>
        <p:spPr>
          <a:xfrm>
            <a:off x="5816600" y="2064268"/>
            <a:ext cx="3200400" cy="20665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Rectangle 19">
            <a:extLst>
              <a:ext uri="{FF2B5EF4-FFF2-40B4-BE49-F238E27FC236}">
                <a16:creationId xmlns:a16="http://schemas.microsoft.com/office/drawing/2014/main" xmlns="" id="{7FD6C91E-C57E-0545-A48D-C0567431A890}"/>
              </a:ext>
            </a:extLst>
          </p:cNvPr>
          <p:cNvSpPr/>
          <p:nvPr userDrawn="1"/>
        </p:nvSpPr>
        <p:spPr>
          <a:xfrm>
            <a:off x="5816599" y="4130811"/>
            <a:ext cx="3200401" cy="2075406"/>
          </a:xfrm>
          <a:prstGeom prst="rect">
            <a:avLst/>
          </a:prstGeom>
          <a:solidFill>
            <a:srgbClr val="0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Rectangle 22">
            <a:extLst>
              <a:ext uri="{FF2B5EF4-FFF2-40B4-BE49-F238E27FC236}">
                <a16:creationId xmlns:a16="http://schemas.microsoft.com/office/drawing/2014/main" xmlns="" id="{8B28B5EC-8673-AF4E-846B-1418274D3F86}"/>
              </a:ext>
            </a:extLst>
          </p:cNvPr>
          <p:cNvSpPr/>
          <p:nvPr userDrawn="1"/>
        </p:nvSpPr>
        <p:spPr>
          <a:xfrm>
            <a:off x="9017000" y="-16537"/>
            <a:ext cx="3200400" cy="20830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655B854E-E6FD-CC41-A16C-5F1A6D2E926F}"/>
              </a:ext>
            </a:extLst>
          </p:cNvPr>
          <p:cNvSpPr/>
          <p:nvPr userDrawn="1"/>
        </p:nvSpPr>
        <p:spPr>
          <a:xfrm>
            <a:off x="9017000" y="2064269"/>
            <a:ext cx="3200399" cy="2066543"/>
          </a:xfrm>
          <a:prstGeom prst="rect">
            <a:avLst/>
          </a:prstGeom>
          <a:solidFill>
            <a:srgbClr val="FF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Rectangle 24">
            <a:extLst>
              <a:ext uri="{FF2B5EF4-FFF2-40B4-BE49-F238E27FC236}">
                <a16:creationId xmlns:a16="http://schemas.microsoft.com/office/drawing/2014/main" xmlns="" id="{B39D2E6D-CF82-2F43-8C2E-CDE8F1F1059F}"/>
              </a:ext>
            </a:extLst>
          </p:cNvPr>
          <p:cNvSpPr/>
          <p:nvPr userDrawn="1"/>
        </p:nvSpPr>
        <p:spPr>
          <a:xfrm>
            <a:off x="9017000" y="4130811"/>
            <a:ext cx="3201317" cy="20754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6" name="Text Placeholder 23">
            <a:extLst>
              <a:ext uri="{FF2B5EF4-FFF2-40B4-BE49-F238E27FC236}">
                <a16:creationId xmlns:a16="http://schemas.microsoft.com/office/drawing/2014/main" xmlns="" id="{2C19B264-129E-FF4F-B5B2-D273112D733F}"/>
              </a:ext>
            </a:extLst>
          </p:cNvPr>
          <p:cNvSpPr>
            <a:spLocks noGrp="1"/>
          </p:cNvSpPr>
          <p:nvPr>
            <p:ph type="body" sz="quarter" idx="10" hasCustomPrompt="1"/>
          </p:nvPr>
        </p:nvSpPr>
        <p:spPr>
          <a:xfrm>
            <a:off x="6074031" y="251139"/>
            <a:ext cx="2685538" cy="1564265"/>
          </a:xfrm>
        </p:spPr>
        <p:txBody>
          <a:bodyPr anchor="ctr">
            <a:noAutofit/>
          </a:bodyPr>
          <a:lstStyle>
            <a:lvl1pPr marL="0" indent="0" algn="ctr">
              <a:buNone/>
              <a:defRPr sz="4400" b="1" i="0" cap="all" baseline="0">
                <a:solidFill>
                  <a:schemeClr val="bg1"/>
                </a:solidFill>
                <a:latin typeface="Arial Black" charset="0"/>
                <a:ea typeface="Arial Black" charset="0"/>
                <a:cs typeface="Arial Black" charset="0"/>
              </a:defRPr>
            </a:lvl1pPr>
            <a:lvl2pPr algn="ctr">
              <a:defRPr/>
            </a:lvl2pPr>
            <a:lvl3pPr algn="ctr">
              <a:defRPr/>
            </a:lvl3pPr>
            <a:lvl4pPr algn="ctr">
              <a:defRPr/>
            </a:lvl4pPr>
            <a:lvl5pPr algn="ctr">
              <a:defRPr/>
            </a:lvl5pPr>
          </a:lstStyle>
          <a:p>
            <a:pPr marL="228600" marR="0" lvl="0" indent="-228600" algn="ctr" defTabSz="914400" rtl="0" eaLnBrk="1" fontAlgn="auto" latinLnBrk="0" hangingPunct="1">
              <a:lnSpc>
                <a:spcPct val="90000"/>
              </a:lnSpc>
              <a:spcBef>
                <a:spcPts val="1000"/>
              </a:spcBef>
              <a:spcAft>
                <a:spcPts val="0"/>
              </a:spcAft>
              <a:buClrTx/>
              <a:buSzTx/>
              <a:tabLst/>
              <a:defRPr/>
            </a:pPr>
            <a:r>
              <a:rPr lang="en-US" dirty="0"/>
              <a:t>#</a:t>
            </a:r>
          </a:p>
        </p:txBody>
      </p:sp>
      <p:sp>
        <p:nvSpPr>
          <p:cNvPr id="27" name="Text Placeholder 23">
            <a:extLst>
              <a:ext uri="{FF2B5EF4-FFF2-40B4-BE49-F238E27FC236}">
                <a16:creationId xmlns:a16="http://schemas.microsoft.com/office/drawing/2014/main" xmlns="" id="{305F5ADF-EA55-064F-B7A8-4F19F511FED5}"/>
              </a:ext>
            </a:extLst>
          </p:cNvPr>
          <p:cNvSpPr>
            <a:spLocks noGrp="1"/>
          </p:cNvSpPr>
          <p:nvPr>
            <p:ph type="body" sz="quarter" idx="20" hasCustomPrompt="1"/>
          </p:nvPr>
        </p:nvSpPr>
        <p:spPr>
          <a:xfrm>
            <a:off x="9287130" y="2315408"/>
            <a:ext cx="2685538" cy="1564265"/>
          </a:xfrm>
        </p:spPr>
        <p:txBody>
          <a:bodyPr anchor="ctr">
            <a:noAutofit/>
          </a:bodyPr>
          <a:lstStyle>
            <a:lvl1pPr marL="0" indent="0" algn="ctr">
              <a:buNone/>
              <a:defRPr sz="4400" b="1" i="0" cap="all" baseline="0">
                <a:solidFill>
                  <a:schemeClr val="bg1"/>
                </a:solidFill>
                <a:latin typeface="Arial Black" charset="0"/>
                <a:ea typeface="Arial Black" charset="0"/>
                <a:cs typeface="Arial Black" charset="0"/>
              </a:defRPr>
            </a:lvl1pPr>
            <a:lvl2pPr algn="ctr">
              <a:defRPr/>
            </a:lvl2pPr>
            <a:lvl3pPr algn="ctr">
              <a:defRPr/>
            </a:lvl3pPr>
            <a:lvl4pPr algn="ctr">
              <a:defRPr/>
            </a:lvl4pPr>
            <a:lvl5pPr algn="ctr">
              <a:defRPr/>
            </a:lvl5pPr>
          </a:lstStyle>
          <a:p>
            <a:pPr marL="228600" marR="0" lvl="0" indent="-228600" algn="ctr" defTabSz="914400" rtl="0" eaLnBrk="1" fontAlgn="auto" latinLnBrk="0" hangingPunct="1">
              <a:lnSpc>
                <a:spcPct val="90000"/>
              </a:lnSpc>
              <a:spcBef>
                <a:spcPts val="1000"/>
              </a:spcBef>
              <a:spcAft>
                <a:spcPts val="0"/>
              </a:spcAft>
              <a:buClrTx/>
              <a:buSzTx/>
              <a:tabLst/>
              <a:defRPr/>
            </a:pPr>
            <a:r>
              <a:rPr lang="en-US" dirty="0"/>
              <a:t>#</a:t>
            </a:r>
          </a:p>
        </p:txBody>
      </p:sp>
      <p:sp>
        <p:nvSpPr>
          <p:cNvPr id="28" name="Text Placeholder 23">
            <a:extLst>
              <a:ext uri="{FF2B5EF4-FFF2-40B4-BE49-F238E27FC236}">
                <a16:creationId xmlns:a16="http://schemas.microsoft.com/office/drawing/2014/main" xmlns="" id="{CFF80A27-953A-194E-9FB3-80B760AACE77}"/>
              </a:ext>
            </a:extLst>
          </p:cNvPr>
          <p:cNvSpPr>
            <a:spLocks noGrp="1"/>
          </p:cNvSpPr>
          <p:nvPr>
            <p:ph type="body" sz="quarter" idx="21" hasCustomPrompt="1"/>
          </p:nvPr>
        </p:nvSpPr>
        <p:spPr>
          <a:xfrm>
            <a:off x="6074031" y="4381950"/>
            <a:ext cx="2685538" cy="1564265"/>
          </a:xfrm>
        </p:spPr>
        <p:txBody>
          <a:bodyPr anchor="ctr">
            <a:noAutofit/>
          </a:bodyPr>
          <a:lstStyle>
            <a:lvl1pPr marL="0" indent="0" algn="ctr">
              <a:buNone/>
              <a:defRPr sz="4400" b="1" i="0" cap="all" baseline="0">
                <a:solidFill>
                  <a:schemeClr val="bg1"/>
                </a:solidFill>
                <a:latin typeface="Arial Black" charset="0"/>
                <a:ea typeface="Arial Black" charset="0"/>
                <a:cs typeface="Arial Black" charset="0"/>
              </a:defRPr>
            </a:lvl1pPr>
            <a:lvl2pPr algn="ctr">
              <a:defRPr/>
            </a:lvl2pPr>
            <a:lvl3pPr algn="ctr">
              <a:defRPr/>
            </a:lvl3pPr>
            <a:lvl4pPr algn="ctr">
              <a:defRPr/>
            </a:lvl4pPr>
            <a:lvl5pPr algn="ctr">
              <a:defRPr/>
            </a:lvl5pPr>
          </a:lstStyle>
          <a:p>
            <a:pPr marL="228600" marR="0" lvl="0" indent="-228600" algn="ctr" defTabSz="914400" rtl="0" eaLnBrk="1" fontAlgn="auto" latinLnBrk="0" hangingPunct="1">
              <a:lnSpc>
                <a:spcPct val="90000"/>
              </a:lnSpc>
              <a:spcBef>
                <a:spcPts val="1000"/>
              </a:spcBef>
              <a:spcAft>
                <a:spcPts val="0"/>
              </a:spcAft>
              <a:buClrTx/>
              <a:buSzTx/>
              <a:tabLst/>
              <a:defRPr/>
            </a:pPr>
            <a:r>
              <a:rPr lang="en-US" dirty="0"/>
              <a:t>#</a:t>
            </a:r>
          </a:p>
        </p:txBody>
      </p:sp>
      <p:sp>
        <p:nvSpPr>
          <p:cNvPr id="29" name="Text Placeholder 23">
            <a:extLst>
              <a:ext uri="{FF2B5EF4-FFF2-40B4-BE49-F238E27FC236}">
                <a16:creationId xmlns:a16="http://schemas.microsoft.com/office/drawing/2014/main" xmlns="" id="{8F2929F6-8D36-9D47-A3DB-60313ABBAE04}"/>
              </a:ext>
            </a:extLst>
          </p:cNvPr>
          <p:cNvSpPr>
            <a:spLocks noGrp="1"/>
          </p:cNvSpPr>
          <p:nvPr>
            <p:ph type="body" sz="quarter" idx="22"/>
          </p:nvPr>
        </p:nvSpPr>
        <p:spPr>
          <a:xfrm>
            <a:off x="9303250" y="4381950"/>
            <a:ext cx="2628819" cy="1564265"/>
          </a:xfrm>
        </p:spPr>
        <p:txBody>
          <a:bodyPr anchor="ctr">
            <a:noAutofit/>
          </a:bodyPr>
          <a:lstStyle>
            <a:lvl1pPr marL="0" indent="0" algn="ctr">
              <a:lnSpc>
                <a:spcPts val="3000"/>
              </a:lnSpc>
              <a:buNone/>
              <a:defRPr sz="2400" b="0" i="0" baseline="0">
                <a:solidFill>
                  <a:srgbClr val="7029EC"/>
                </a:solidFill>
                <a:latin typeface="Arial" charset="0"/>
                <a:ea typeface="Arial" charset="0"/>
                <a:cs typeface="Arial" charset="0"/>
              </a:defRPr>
            </a:lvl1pPr>
            <a:lvl2pPr algn="ctr">
              <a:defRPr/>
            </a:lvl2pPr>
            <a:lvl3pPr algn="ctr">
              <a:defRPr/>
            </a:lvl3pPr>
            <a:lvl4pPr algn="ctr">
              <a:defRPr/>
            </a:lvl4pPr>
            <a:lvl5pPr algn="ctr">
              <a:defRPr/>
            </a:lvl5pPr>
          </a:lstStyle>
          <a:p>
            <a:pPr marL="228600" marR="0" lvl="0" indent="-228600" algn="ctr" defTabSz="914400" rtl="0" eaLnBrk="1" fontAlgn="auto" latinLnBrk="0" hangingPunct="1">
              <a:lnSpc>
                <a:spcPct val="90000"/>
              </a:lnSpc>
              <a:spcBef>
                <a:spcPts val="1000"/>
              </a:spcBef>
              <a:spcAft>
                <a:spcPts val="0"/>
              </a:spcAft>
              <a:buClrTx/>
              <a:buSzTx/>
              <a:tabLst/>
              <a:defRPr/>
            </a:pPr>
            <a:r>
              <a:rPr lang="en-US" smtClean="0"/>
              <a:t>Click to edit Master text styles</a:t>
            </a:r>
          </a:p>
        </p:txBody>
      </p:sp>
      <p:sp>
        <p:nvSpPr>
          <p:cNvPr id="31" name="Text Placeholder 3">
            <a:extLst>
              <a:ext uri="{FF2B5EF4-FFF2-40B4-BE49-F238E27FC236}">
                <a16:creationId xmlns:a16="http://schemas.microsoft.com/office/drawing/2014/main" xmlns="" id="{2C49BFD3-A9ED-0341-B4DA-C21BD81EE957}"/>
              </a:ext>
            </a:extLst>
          </p:cNvPr>
          <p:cNvSpPr>
            <a:spLocks noGrp="1"/>
          </p:cNvSpPr>
          <p:nvPr>
            <p:ph type="body" sz="quarter" idx="23"/>
          </p:nvPr>
        </p:nvSpPr>
        <p:spPr>
          <a:xfrm>
            <a:off x="9302750" y="250825"/>
            <a:ext cx="2657475" cy="1565275"/>
          </a:xfrm>
        </p:spPr>
        <p:txBody>
          <a:bodyPr anchor="ctr">
            <a:noAutofit/>
          </a:bodyPr>
          <a:lstStyle>
            <a:lvl1pPr marL="0" indent="0" algn="ctr">
              <a:lnSpc>
                <a:spcPts val="3000"/>
              </a:lnSpc>
              <a:buNone/>
              <a:defRPr sz="2400" baseline="0">
                <a:solidFill>
                  <a:srgbClr val="7029EC"/>
                </a:solidFill>
                <a:latin typeface="Arial" charset="0"/>
                <a:ea typeface="Arial" charset="0"/>
                <a:cs typeface="Arial" charset="0"/>
              </a:defRPr>
            </a:lvl1pPr>
            <a:lvl2pPr marL="457200" indent="0">
              <a:buNone/>
              <a:defRPr sz="1600">
                <a:latin typeface="Arial" charset="0"/>
                <a:ea typeface="Arial" charset="0"/>
                <a:cs typeface="Arial" charset="0"/>
              </a:defRPr>
            </a:lvl2pPr>
            <a:lvl3pPr marL="914400" indent="0">
              <a:buNone/>
              <a:defRPr sz="1600">
                <a:latin typeface="Arial" charset="0"/>
                <a:ea typeface="Arial" charset="0"/>
                <a:cs typeface="Arial" charset="0"/>
              </a:defRPr>
            </a:lvl3pPr>
            <a:lvl4pPr marL="1371600" indent="0">
              <a:buNone/>
              <a:defRPr sz="1600">
                <a:latin typeface="Arial" charset="0"/>
                <a:ea typeface="Arial" charset="0"/>
                <a:cs typeface="Arial" charset="0"/>
              </a:defRPr>
            </a:lvl4pPr>
            <a:lvl5pPr marL="1828800" indent="0">
              <a:buNone/>
              <a:defRPr sz="1600">
                <a:latin typeface="Arial" charset="0"/>
                <a:ea typeface="Arial" charset="0"/>
                <a:cs typeface="Arial" charset="0"/>
              </a:defRPr>
            </a:lvl5pPr>
          </a:lstStyle>
          <a:p>
            <a:pPr lvl="0"/>
            <a:r>
              <a:rPr lang="en-US" smtClean="0"/>
              <a:t>Click to edit Master text styles</a:t>
            </a:r>
          </a:p>
        </p:txBody>
      </p:sp>
      <p:sp>
        <p:nvSpPr>
          <p:cNvPr id="32" name="Text Placeholder 5">
            <a:extLst>
              <a:ext uri="{FF2B5EF4-FFF2-40B4-BE49-F238E27FC236}">
                <a16:creationId xmlns:a16="http://schemas.microsoft.com/office/drawing/2014/main" xmlns="" id="{A7591170-3CB3-3D4D-BA1F-A5865949CCE9}"/>
              </a:ext>
            </a:extLst>
          </p:cNvPr>
          <p:cNvSpPr>
            <a:spLocks noGrp="1"/>
          </p:cNvSpPr>
          <p:nvPr>
            <p:ph type="body" sz="quarter" idx="24"/>
          </p:nvPr>
        </p:nvSpPr>
        <p:spPr>
          <a:xfrm>
            <a:off x="6074032" y="2254071"/>
            <a:ext cx="2685538" cy="1625600"/>
          </a:xfrm>
        </p:spPr>
        <p:txBody>
          <a:bodyPr anchor="ctr">
            <a:normAutofit/>
          </a:bodyPr>
          <a:lstStyle>
            <a:lvl1pPr marL="0" indent="0" algn="ctr">
              <a:lnSpc>
                <a:spcPts val="3000"/>
              </a:lnSpc>
              <a:buNone/>
              <a:defRPr sz="2400">
                <a:solidFill>
                  <a:srgbClr val="7029EC"/>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40" name="Subtitle 2">
            <a:extLst>
              <a:ext uri="{FF2B5EF4-FFF2-40B4-BE49-F238E27FC236}">
                <a16:creationId xmlns:a16="http://schemas.microsoft.com/office/drawing/2014/main" xmlns="" id="{D0B5F66B-8C8D-E645-844E-745A04AB6054}"/>
              </a:ext>
            </a:extLst>
          </p:cNvPr>
          <p:cNvSpPr>
            <a:spLocks noGrp="1"/>
          </p:cNvSpPr>
          <p:nvPr>
            <p:ph type="subTitle" idx="1" hasCustomPrompt="1"/>
          </p:nvPr>
        </p:nvSpPr>
        <p:spPr>
          <a:xfrm>
            <a:off x="477778" y="2802122"/>
            <a:ext cx="4511183" cy="2884148"/>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0" i="0" dirty="0">
                <a:effectLst/>
                <a:latin typeface="Arial" charset="0"/>
              </a:rPr>
              <a:t>Click to add text</a:t>
            </a:r>
          </a:p>
        </p:txBody>
      </p:sp>
      <p:sp>
        <p:nvSpPr>
          <p:cNvPr id="41" name="Title 1">
            <a:extLst>
              <a:ext uri="{FF2B5EF4-FFF2-40B4-BE49-F238E27FC236}">
                <a16:creationId xmlns:a16="http://schemas.microsoft.com/office/drawing/2014/main" xmlns="" id="{ADDA5899-FCD2-EF42-85CB-6F30EA7299E8}"/>
              </a:ext>
            </a:extLst>
          </p:cNvPr>
          <p:cNvSpPr>
            <a:spLocks noGrp="1"/>
          </p:cNvSpPr>
          <p:nvPr>
            <p:ph type="title" hasCustomPrompt="1"/>
          </p:nvPr>
        </p:nvSpPr>
        <p:spPr>
          <a:xfrm>
            <a:off x="475834" y="479502"/>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42" name="Text Placeholder 2">
            <a:extLst>
              <a:ext uri="{FF2B5EF4-FFF2-40B4-BE49-F238E27FC236}">
                <a16:creationId xmlns:a16="http://schemas.microsoft.com/office/drawing/2014/main" xmlns="" id="{ADC21502-C11A-434C-B3C0-72465A361495}"/>
              </a:ext>
            </a:extLst>
          </p:cNvPr>
          <p:cNvSpPr>
            <a:spLocks noGrp="1"/>
          </p:cNvSpPr>
          <p:nvPr>
            <p:ph type="body" sz="quarter" idx="17"/>
          </p:nvPr>
        </p:nvSpPr>
        <p:spPr>
          <a:xfrm>
            <a:off x="475834" y="1865322"/>
            <a:ext cx="4513263" cy="763900"/>
          </a:xfrm>
        </p:spPr>
        <p:txBody>
          <a:bodyPr>
            <a:normAutofit/>
          </a:bodyPr>
          <a:lstStyle>
            <a:lvl1pPr>
              <a:defRPr sz="2400" b="1" i="0">
                <a:solidFill>
                  <a:schemeClr val="bg1"/>
                </a:solidFill>
                <a:latin typeface="Arial Black" panose="020B0604020202020204" pitchFamily="34" charset="0"/>
                <a:cs typeface="Arial Black" panose="020B0604020202020204" pitchFamily="34" charset="0"/>
              </a:defRPr>
            </a:lvl1pPr>
          </a:lstStyle>
          <a:p>
            <a:pPr lvl="0"/>
            <a:r>
              <a:rPr lang="en-US" smtClean="0"/>
              <a:t>Click to edit Master text styles</a:t>
            </a:r>
          </a:p>
        </p:txBody>
      </p:sp>
      <p:sp>
        <p:nvSpPr>
          <p:cNvPr id="3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3"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5057383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quare infographic #2">
    <p:spTree>
      <p:nvGrpSpPr>
        <p:cNvPr id="1" name=""/>
        <p:cNvGrpSpPr/>
        <p:nvPr/>
      </p:nvGrpSpPr>
      <p:grpSpPr>
        <a:xfrm>
          <a:off x="0" y="0"/>
          <a:ext cx="0" cy="0"/>
          <a:chOff x="0" y="0"/>
          <a:chExt cx="0" cy="0"/>
        </a:xfrm>
      </p:grpSpPr>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35" name="Rectangle 34">
            <a:extLst>
              <a:ext uri="{FF2B5EF4-FFF2-40B4-BE49-F238E27FC236}">
                <a16:creationId xmlns:a16="http://schemas.microsoft.com/office/drawing/2014/main" xmlns="" id="{80638B7A-0162-C848-8364-746685B3E9C4}"/>
              </a:ext>
            </a:extLst>
          </p:cNvPr>
          <p:cNvSpPr/>
          <p:nvPr userDrawn="1"/>
        </p:nvSpPr>
        <p:spPr>
          <a:xfrm>
            <a:off x="5816600" y="1"/>
            <a:ext cx="3200400" cy="2066543"/>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E14DF48-F3B6-364C-942D-9CBDFAB56797}"/>
              </a:ext>
            </a:extLst>
          </p:cNvPr>
          <p:cNvSpPr/>
          <p:nvPr userDrawn="1"/>
        </p:nvSpPr>
        <p:spPr>
          <a:xfrm>
            <a:off x="5816600" y="2064268"/>
            <a:ext cx="3200400" cy="20665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Rectangle 41">
            <a:extLst>
              <a:ext uri="{FF2B5EF4-FFF2-40B4-BE49-F238E27FC236}">
                <a16:creationId xmlns:a16="http://schemas.microsoft.com/office/drawing/2014/main" xmlns="" id="{A7D27157-1BDE-C241-BA92-13F385BDC5B9}"/>
              </a:ext>
            </a:extLst>
          </p:cNvPr>
          <p:cNvSpPr/>
          <p:nvPr userDrawn="1"/>
        </p:nvSpPr>
        <p:spPr>
          <a:xfrm>
            <a:off x="5816600" y="4130811"/>
            <a:ext cx="3200400" cy="2066543"/>
          </a:xfrm>
          <a:prstGeom prst="rect">
            <a:avLst/>
          </a:prstGeom>
          <a:solidFill>
            <a:srgbClr val="0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3" name="Rectangle 42">
            <a:extLst>
              <a:ext uri="{FF2B5EF4-FFF2-40B4-BE49-F238E27FC236}">
                <a16:creationId xmlns:a16="http://schemas.microsoft.com/office/drawing/2014/main" xmlns="" id="{17BDADB9-3023-EE40-AF68-4DC6C2DDD936}"/>
              </a:ext>
            </a:extLst>
          </p:cNvPr>
          <p:cNvSpPr/>
          <p:nvPr userDrawn="1"/>
        </p:nvSpPr>
        <p:spPr>
          <a:xfrm>
            <a:off x="9017000" y="-16537"/>
            <a:ext cx="3200400" cy="20830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B089766C-1CE7-294C-8662-38229DC709B9}"/>
              </a:ext>
            </a:extLst>
          </p:cNvPr>
          <p:cNvSpPr/>
          <p:nvPr userDrawn="1"/>
        </p:nvSpPr>
        <p:spPr>
          <a:xfrm>
            <a:off x="9017000" y="2064269"/>
            <a:ext cx="3200399" cy="2066543"/>
          </a:xfrm>
          <a:prstGeom prst="rect">
            <a:avLst/>
          </a:prstGeom>
          <a:solidFill>
            <a:srgbClr val="FF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1" name="Rectangle 50">
            <a:extLst>
              <a:ext uri="{FF2B5EF4-FFF2-40B4-BE49-F238E27FC236}">
                <a16:creationId xmlns:a16="http://schemas.microsoft.com/office/drawing/2014/main" xmlns="" id="{5AB07FA0-98A4-124C-99E5-A35ABEC5779C}"/>
              </a:ext>
            </a:extLst>
          </p:cNvPr>
          <p:cNvSpPr/>
          <p:nvPr userDrawn="1"/>
        </p:nvSpPr>
        <p:spPr>
          <a:xfrm>
            <a:off x="9017001" y="4130811"/>
            <a:ext cx="3201316" cy="20665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 name="Text Placeholder 23">
            <a:extLst>
              <a:ext uri="{FF2B5EF4-FFF2-40B4-BE49-F238E27FC236}">
                <a16:creationId xmlns:a16="http://schemas.microsoft.com/office/drawing/2014/main" xmlns="" id="{533DC032-67D7-594E-B018-B121DC93D181}"/>
              </a:ext>
            </a:extLst>
          </p:cNvPr>
          <p:cNvSpPr>
            <a:spLocks noGrp="1"/>
          </p:cNvSpPr>
          <p:nvPr>
            <p:ph type="body" sz="quarter" idx="10" hasCustomPrompt="1"/>
          </p:nvPr>
        </p:nvSpPr>
        <p:spPr>
          <a:xfrm>
            <a:off x="6074031" y="251139"/>
            <a:ext cx="2685538" cy="1564265"/>
          </a:xfrm>
        </p:spPr>
        <p:txBody>
          <a:bodyPr anchor="ctr">
            <a:noAutofit/>
          </a:bodyPr>
          <a:lstStyle>
            <a:lvl1pPr marL="0" indent="0" algn="ctr">
              <a:buNone/>
              <a:defRPr sz="4400" b="1" i="0" cap="all" baseline="0">
                <a:solidFill>
                  <a:schemeClr val="bg1"/>
                </a:solidFill>
                <a:latin typeface="Arial Black" charset="0"/>
                <a:ea typeface="Arial Black" charset="0"/>
                <a:cs typeface="Arial Black" charset="0"/>
              </a:defRPr>
            </a:lvl1pPr>
            <a:lvl2pPr algn="ctr">
              <a:defRPr/>
            </a:lvl2pPr>
            <a:lvl3pPr algn="ctr">
              <a:defRPr/>
            </a:lvl3pPr>
            <a:lvl4pPr algn="ctr">
              <a:defRPr/>
            </a:lvl4pPr>
            <a:lvl5pPr algn="ctr">
              <a:defRPr/>
            </a:lvl5pPr>
          </a:lstStyle>
          <a:p>
            <a:pPr marL="228600" marR="0" lvl="0" indent="-228600" algn="ctr" defTabSz="914400" rtl="0" eaLnBrk="1" fontAlgn="auto" latinLnBrk="0" hangingPunct="1">
              <a:lnSpc>
                <a:spcPct val="90000"/>
              </a:lnSpc>
              <a:spcBef>
                <a:spcPts val="1000"/>
              </a:spcBef>
              <a:spcAft>
                <a:spcPts val="0"/>
              </a:spcAft>
              <a:buClrTx/>
              <a:buSzTx/>
              <a:tabLst/>
              <a:defRPr/>
            </a:pPr>
            <a:r>
              <a:rPr lang="en-US" dirty="0"/>
              <a:t>#</a:t>
            </a:r>
          </a:p>
        </p:txBody>
      </p:sp>
      <p:sp>
        <p:nvSpPr>
          <p:cNvPr id="55" name="Text Placeholder 23">
            <a:extLst>
              <a:ext uri="{FF2B5EF4-FFF2-40B4-BE49-F238E27FC236}">
                <a16:creationId xmlns:a16="http://schemas.microsoft.com/office/drawing/2014/main" xmlns="" id="{4C76BBAA-F7B4-E340-ACBB-9BC0A3F06507}"/>
              </a:ext>
            </a:extLst>
          </p:cNvPr>
          <p:cNvSpPr>
            <a:spLocks noGrp="1"/>
          </p:cNvSpPr>
          <p:nvPr>
            <p:ph type="body" sz="quarter" idx="20" hasCustomPrompt="1"/>
          </p:nvPr>
        </p:nvSpPr>
        <p:spPr>
          <a:xfrm>
            <a:off x="9287130" y="2315408"/>
            <a:ext cx="2685538" cy="1564265"/>
          </a:xfrm>
        </p:spPr>
        <p:txBody>
          <a:bodyPr anchor="ctr">
            <a:noAutofit/>
          </a:bodyPr>
          <a:lstStyle>
            <a:lvl1pPr marL="0" indent="0" algn="ctr">
              <a:buNone/>
              <a:defRPr sz="4400" b="1" i="0" cap="all" baseline="0">
                <a:solidFill>
                  <a:schemeClr val="bg1"/>
                </a:solidFill>
                <a:latin typeface="Arial Black" charset="0"/>
                <a:ea typeface="Arial Black" charset="0"/>
                <a:cs typeface="Arial Black" charset="0"/>
              </a:defRPr>
            </a:lvl1pPr>
            <a:lvl2pPr algn="ctr">
              <a:defRPr/>
            </a:lvl2pPr>
            <a:lvl3pPr algn="ctr">
              <a:defRPr/>
            </a:lvl3pPr>
            <a:lvl4pPr algn="ctr">
              <a:defRPr/>
            </a:lvl4pPr>
            <a:lvl5pPr algn="ctr">
              <a:defRPr/>
            </a:lvl5pPr>
          </a:lstStyle>
          <a:p>
            <a:pPr marL="228600" marR="0" lvl="0" indent="-228600" algn="ctr" defTabSz="914400" rtl="0" eaLnBrk="1" fontAlgn="auto" latinLnBrk="0" hangingPunct="1">
              <a:lnSpc>
                <a:spcPct val="90000"/>
              </a:lnSpc>
              <a:spcBef>
                <a:spcPts val="1000"/>
              </a:spcBef>
              <a:spcAft>
                <a:spcPts val="0"/>
              </a:spcAft>
              <a:buClrTx/>
              <a:buSzTx/>
              <a:tabLst/>
              <a:defRPr/>
            </a:pPr>
            <a:r>
              <a:rPr lang="en-US" dirty="0"/>
              <a:t>#</a:t>
            </a:r>
          </a:p>
        </p:txBody>
      </p:sp>
      <p:sp>
        <p:nvSpPr>
          <p:cNvPr id="56" name="Text Placeholder 23">
            <a:extLst>
              <a:ext uri="{FF2B5EF4-FFF2-40B4-BE49-F238E27FC236}">
                <a16:creationId xmlns:a16="http://schemas.microsoft.com/office/drawing/2014/main" xmlns="" id="{1F1B5C65-7403-3147-B9C0-2D414620A62D}"/>
              </a:ext>
            </a:extLst>
          </p:cNvPr>
          <p:cNvSpPr>
            <a:spLocks noGrp="1"/>
          </p:cNvSpPr>
          <p:nvPr>
            <p:ph type="body" sz="quarter" idx="21" hasCustomPrompt="1"/>
          </p:nvPr>
        </p:nvSpPr>
        <p:spPr>
          <a:xfrm>
            <a:off x="6074031" y="4381950"/>
            <a:ext cx="2685538" cy="1564265"/>
          </a:xfrm>
        </p:spPr>
        <p:txBody>
          <a:bodyPr anchor="ctr">
            <a:noAutofit/>
          </a:bodyPr>
          <a:lstStyle>
            <a:lvl1pPr marL="0" indent="0" algn="ctr">
              <a:buNone/>
              <a:defRPr sz="4400" b="1" i="0" cap="all" baseline="0">
                <a:solidFill>
                  <a:schemeClr val="bg1"/>
                </a:solidFill>
                <a:latin typeface="Arial Black" charset="0"/>
                <a:ea typeface="Arial Black" charset="0"/>
                <a:cs typeface="Arial Black" charset="0"/>
              </a:defRPr>
            </a:lvl1pPr>
            <a:lvl2pPr algn="ctr">
              <a:defRPr/>
            </a:lvl2pPr>
            <a:lvl3pPr algn="ctr">
              <a:defRPr/>
            </a:lvl3pPr>
            <a:lvl4pPr algn="ctr">
              <a:defRPr/>
            </a:lvl4pPr>
            <a:lvl5pPr algn="ctr">
              <a:defRPr/>
            </a:lvl5pPr>
          </a:lstStyle>
          <a:p>
            <a:pPr marL="228600" marR="0" lvl="0" indent="-228600" algn="ctr" defTabSz="914400" rtl="0" eaLnBrk="1" fontAlgn="auto" latinLnBrk="0" hangingPunct="1">
              <a:lnSpc>
                <a:spcPct val="90000"/>
              </a:lnSpc>
              <a:spcBef>
                <a:spcPts val="1000"/>
              </a:spcBef>
              <a:spcAft>
                <a:spcPts val="0"/>
              </a:spcAft>
              <a:buClrTx/>
              <a:buSzTx/>
              <a:tabLst/>
              <a:defRPr/>
            </a:pPr>
            <a:r>
              <a:rPr lang="en-US" dirty="0"/>
              <a:t>#</a:t>
            </a:r>
          </a:p>
        </p:txBody>
      </p:sp>
      <p:sp>
        <p:nvSpPr>
          <p:cNvPr id="57" name="Text Placeholder 23">
            <a:extLst>
              <a:ext uri="{FF2B5EF4-FFF2-40B4-BE49-F238E27FC236}">
                <a16:creationId xmlns:a16="http://schemas.microsoft.com/office/drawing/2014/main" xmlns="" id="{68A05AA7-73DA-2045-9E16-40871BFA9708}"/>
              </a:ext>
            </a:extLst>
          </p:cNvPr>
          <p:cNvSpPr>
            <a:spLocks noGrp="1"/>
          </p:cNvSpPr>
          <p:nvPr>
            <p:ph type="body" sz="quarter" idx="22"/>
          </p:nvPr>
        </p:nvSpPr>
        <p:spPr>
          <a:xfrm>
            <a:off x="9303250" y="4381950"/>
            <a:ext cx="2628819" cy="1564265"/>
          </a:xfrm>
        </p:spPr>
        <p:txBody>
          <a:bodyPr anchor="ctr">
            <a:noAutofit/>
          </a:bodyPr>
          <a:lstStyle>
            <a:lvl1pPr marL="0" indent="0" algn="ctr">
              <a:lnSpc>
                <a:spcPts val="3000"/>
              </a:lnSpc>
              <a:buNone/>
              <a:defRPr sz="2400" b="0" i="0" baseline="0">
                <a:solidFill>
                  <a:srgbClr val="7029EC"/>
                </a:solidFill>
                <a:latin typeface="Arial" charset="0"/>
                <a:ea typeface="Arial" charset="0"/>
                <a:cs typeface="Arial" charset="0"/>
              </a:defRPr>
            </a:lvl1pPr>
            <a:lvl2pPr algn="ctr">
              <a:defRPr/>
            </a:lvl2pPr>
            <a:lvl3pPr algn="ctr">
              <a:defRPr/>
            </a:lvl3pPr>
            <a:lvl4pPr algn="ctr">
              <a:defRPr/>
            </a:lvl4pPr>
            <a:lvl5pPr algn="ctr">
              <a:defRPr/>
            </a:lvl5pPr>
          </a:lstStyle>
          <a:p>
            <a:pPr marL="228600" marR="0" lvl="0" indent="-228600" algn="ctr" defTabSz="914400" rtl="0" eaLnBrk="1" fontAlgn="auto" latinLnBrk="0" hangingPunct="1">
              <a:lnSpc>
                <a:spcPct val="90000"/>
              </a:lnSpc>
              <a:spcBef>
                <a:spcPts val="1000"/>
              </a:spcBef>
              <a:spcAft>
                <a:spcPts val="0"/>
              </a:spcAft>
              <a:buClrTx/>
              <a:buSzTx/>
              <a:tabLst/>
              <a:defRPr/>
            </a:pPr>
            <a:r>
              <a:rPr lang="en-US" smtClean="0"/>
              <a:t>Click to edit Master text styles</a:t>
            </a:r>
          </a:p>
        </p:txBody>
      </p:sp>
      <p:sp>
        <p:nvSpPr>
          <p:cNvPr id="58" name="Text Placeholder 3">
            <a:extLst>
              <a:ext uri="{FF2B5EF4-FFF2-40B4-BE49-F238E27FC236}">
                <a16:creationId xmlns:a16="http://schemas.microsoft.com/office/drawing/2014/main" xmlns="" id="{3CE125A6-C825-B74D-924B-41EEF9DDD257}"/>
              </a:ext>
            </a:extLst>
          </p:cNvPr>
          <p:cNvSpPr>
            <a:spLocks noGrp="1"/>
          </p:cNvSpPr>
          <p:nvPr>
            <p:ph type="body" sz="quarter" idx="23"/>
          </p:nvPr>
        </p:nvSpPr>
        <p:spPr>
          <a:xfrm>
            <a:off x="9302750" y="250825"/>
            <a:ext cx="2657475" cy="1565275"/>
          </a:xfrm>
        </p:spPr>
        <p:txBody>
          <a:bodyPr anchor="ctr">
            <a:noAutofit/>
          </a:bodyPr>
          <a:lstStyle>
            <a:lvl1pPr marL="0" indent="0" algn="ctr">
              <a:lnSpc>
                <a:spcPts val="3000"/>
              </a:lnSpc>
              <a:buNone/>
              <a:defRPr sz="2400" baseline="0">
                <a:solidFill>
                  <a:srgbClr val="7029EC"/>
                </a:solidFill>
                <a:latin typeface="Arial" charset="0"/>
                <a:ea typeface="Arial" charset="0"/>
                <a:cs typeface="Arial" charset="0"/>
              </a:defRPr>
            </a:lvl1pPr>
            <a:lvl2pPr marL="457200" indent="0">
              <a:buNone/>
              <a:defRPr sz="1600">
                <a:latin typeface="Arial" charset="0"/>
                <a:ea typeface="Arial" charset="0"/>
                <a:cs typeface="Arial" charset="0"/>
              </a:defRPr>
            </a:lvl2pPr>
            <a:lvl3pPr marL="914400" indent="0">
              <a:buNone/>
              <a:defRPr sz="1600">
                <a:latin typeface="Arial" charset="0"/>
                <a:ea typeface="Arial" charset="0"/>
                <a:cs typeface="Arial" charset="0"/>
              </a:defRPr>
            </a:lvl3pPr>
            <a:lvl4pPr marL="1371600" indent="0">
              <a:buNone/>
              <a:defRPr sz="1600">
                <a:latin typeface="Arial" charset="0"/>
                <a:ea typeface="Arial" charset="0"/>
                <a:cs typeface="Arial" charset="0"/>
              </a:defRPr>
            </a:lvl4pPr>
            <a:lvl5pPr marL="1828800" indent="0">
              <a:buNone/>
              <a:defRPr sz="1600">
                <a:latin typeface="Arial" charset="0"/>
                <a:ea typeface="Arial" charset="0"/>
                <a:cs typeface="Arial" charset="0"/>
              </a:defRPr>
            </a:lvl5pPr>
          </a:lstStyle>
          <a:p>
            <a:pPr lvl="0"/>
            <a:r>
              <a:rPr lang="en-US" smtClean="0"/>
              <a:t>Click to edit Master text styles</a:t>
            </a:r>
          </a:p>
        </p:txBody>
      </p:sp>
      <p:sp>
        <p:nvSpPr>
          <p:cNvPr id="59" name="Text Placeholder 5">
            <a:extLst>
              <a:ext uri="{FF2B5EF4-FFF2-40B4-BE49-F238E27FC236}">
                <a16:creationId xmlns:a16="http://schemas.microsoft.com/office/drawing/2014/main" xmlns="" id="{D26D4E39-7A52-BF47-A0C8-D869F68BDF94}"/>
              </a:ext>
            </a:extLst>
          </p:cNvPr>
          <p:cNvSpPr>
            <a:spLocks noGrp="1"/>
          </p:cNvSpPr>
          <p:nvPr>
            <p:ph type="body" sz="quarter" idx="24"/>
          </p:nvPr>
        </p:nvSpPr>
        <p:spPr>
          <a:xfrm>
            <a:off x="6074032" y="2254071"/>
            <a:ext cx="2685538" cy="1625600"/>
          </a:xfrm>
        </p:spPr>
        <p:txBody>
          <a:bodyPr anchor="ctr">
            <a:normAutofit/>
          </a:bodyPr>
          <a:lstStyle>
            <a:lvl1pPr marL="0" indent="0" algn="ctr">
              <a:lnSpc>
                <a:spcPts val="3000"/>
              </a:lnSpc>
              <a:buNone/>
              <a:defRPr sz="2400">
                <a:solidFill>
                  <a:srgbClr val="7029EC"/>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24" name="Subtitle 2">
            <a:extLst>
              <a:ext uri="{FF2B5EF4-FFF2-40B4-BE49-F238E27FC236}">
                <a16:creationId xmlns:a16="http://schemas.microsoft.com/office/drawing/2014/main" xmlns="" id="{3707DB7F-906C-AA45-85D2-02AF5B82AB5B}"/>
              </a:ext>
            </a:extLst>
          </p:cNvPr>
          <p:cNvSpPr>
            <a:spLocks noGrp="1"/>
          </p:cNvSpPr>
          <p:nvPr>
            <p:ph type="subTitle" idx="1" hasCustomPrompt="1"/>
          </p:nvPr>
        </p:nvSpPr>
        <p:spPr>
          <a:xfrm>
            <a:off x="477778" y="2802122"/>
            <a:ext cx="4511183" cy="2884148"/>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rgbClr val="000000"/>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0" i="0" dirty="0">
                <a:effectLst/>
                <a:latin typeface="Arial" charset="0"/>
              </a:rPr>
              <a:t>Click to add text</a:t>
            </a:r>
          </a:p>
        </p:txBody>
      </p:sp>
      <p:sp>
        <p:nvSpPr>
          <p:cNvPr id="25" name="Title 1">
            <a:extLst>
              <a:ext uri="{FF2B5EF4-FFF2-40B4-BE49-F238E27FC236}">
                <a16:creationId xmlns:a16="http://schemas.microsoft.com/office/drawing/2014/main" xmlns="" id="{A5496588-C970-7B44-9172-3901574B0EE8}"/>
              </a:ext>
            </a:extLst>
          </p:cNvPr>
          <p:cNvSpPr>
            <a:spLocks noGrp="1"/>
          </p:cNvSpPr>
          <p:nvPr>
            <p:ph type="title" hasCustomPrompt="1"/>
          </p:nvPr>
        </p:nvSpPr>
        <p:spPr>
          <a:xfrm>
            <a:off x="475834" y="479502"/>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dirty="0"/>
              <a:t>CLICK TO EDIT TITLE</a:t>
            </a:r>
          </a:p>
        </p:txBody>
      </p:sp>
      <p:sp>
        <p:nvSpPr>
          <p:cNvPr id="26" name="Text Placeholder 2">
            <a:extLst>
              <a:ext uri="{FF2B5EF4-FFF2-40B4-BE49-F238E27FC236}">
                <a16:creationId xmlns:a16="http://schemas.microsoft.com/office/drawing/2014/main" xmlns="" id="{0A1A78D2-225B-524E-9EC0-6E584C15A545}"/>
              </a:ext>
            </a:extLst>
          </p:cNvPr>
          <p:cNvSpPr>
            <a:spLocks noGrp="1"/>
          </p:cNvSpPr>
          <p:nvPr>
            <p:ph type="body" sz="quarter" idx="17"/>
          </p:nvPr>
        </p:nvSpPr>
        <p:spPr>
          <a:xfrm>
            <a:off x="475834" y="1865322"/>
            <a:ext cx="4513263" cy="763900"/>
          </a:xfrm>
        </p:spPr>
        <p:txBody>
          <a:bodyPr>
            <a:normAutofit/>
          </a:bodyPr>
          <a:lstStyle>
            <a:lvl1pPr>
              <a:defRPr sz="2400" b="1" i="0">
                <a:solidFill>
                  <a:srgbClr val="7029EC"/>
                </a:solidFill>
                <a:latin typeface="Arial Black" panose="020B0604020202020204" pitchFamily="34" charset="0"/>
                <a:cs typeface="Arial Black" panose="020B0604020202020204" pitchFamily="34" charset="0"/>
              </a:defRPr>
            </a:lvl1pPr>
          </a:lstStyle>
          <a:p>
            <a:pPr lvl="0"/>
            <a:r>
              <a:rPr lang="en-US" smtClean="0"/>
              <a:t>Click to edit Master text styles</a:t>
            </a:r>
          </a:p>
        </p:txBody>
      </p:sp>
      <p:sp>
        <p:nvSpPr>
          <p:cNvPr id="2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0125771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ircle graphic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FC8B085D-4CD3-0444-91ED-03D09987C690}"/>
              </a:ext>
            </a:extLst>
          </p:cNvPr>
          <p:cNvSpPr/>
          <p:nvPr userDrawn="1"/>
        </p:nvSpPr>
        <p:spPr>
          <a:xfrm>
            <a:off x="0" y="-11137"/>
            <a:ext cx="12221472" cy="620621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920B512F-8792-8744-8989-03BF6C6E3E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grpSp>
        <p:nvGrpSpPr>
          <p:cNvPr id="9" name="Group 8">
            <a:extLst>
              <a:ext uri="{FF2B5EF4-FFF2-40B4-BE49-F238E27FC236}">
                <a16:creationId xmlns:a16="http://schemas.microsoft.com/office/drawing/2014/main" xmlns="" id="{F7B438EE-E5C3-B44A-9E19-7CCF116A98F6}"/>
              </a:ext>
            </a:extLst>
          </p:cNvPr>
          <p:cNvGrpSpPr/>
          <p:nvPr userDrawn="1"/>
        </p:nvGrpSpPr>
        <p:grpSpPr>
          <a:xfrm>
            <a:off x="1274472" y="336606"/>
            <a:ext cx="9672528" cy="5572704"/>
            <a:chOff x="1301465" y="336605"/>
            <a:chExt cx="9672528" cy="5572704"/>
          </a:xfrm>
        </p:grpSpPr>
        <p:sp>
          <p:nvSpPr>
            <p:cNvPr id="10" name="Freeform 9">
              <a:extLst>
                <a:ext uri="{FF2B5EF4-FFF2-40B4-BE49-F238E27FC236}">
                  <a16:creationId xmlns:a16="http://schemas.microsoft.com/office/drawing/2014/main" xmlns="" id="{71DE20EF-8642-3E4A-9CAE-4294F10AC8CA}"/>
                </a:ext>
              </a:extLst>
            </p:cNvPr>
            <p:cNvSpPr/>
            <p:nvPr/>
          </p:nvSpPr>
          <p:spPr>
            <a:xfrm>
              <a:off x="1301465" y="336605"/>
              <a:ext cx="5572704" cy="5572704"/>
            </a:xfrm>
            <a:custGeom>
              <a:avLst/>
              <a:gdLst>
                <a:gd name="connsiteX0" fmla="*/ 0 w 5572704"/>
                <a:gd name="connsiteY0" fmla="*/ 2786352 h 5572704"/>
                <a:gd name="connsiteX1" fmla="*/ 2786352 w 5572704"/>
                <a:gd name="connsiteY1" fmla="*/ 0 h 5572704"/>
                <a:gd name="connsiteX2" fmla="*/ 5572704 w 5572704"/>
                <a:gd name="connsiteY2" fmla="*/ 2786352 h 5572704"/>
                <a:gd name="connsiteX3" fmla="*/ 2786352 w 5572704"/>
                <a:gd name="connsiteY3" fmla="*/ 5572704 h 5572704"/>
                <a:gd name="connsiteX4" fmla="*/ 0 w 5572704"/>
                <a:gd name="connsiteY4" fmla="*/ 2786352 h 557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704" h="5572704">
                  <a:moveTo>
                    <a:pt x="0" y="2786352"/>
                  </a:moveTo>
                  <a:cubicBezTo>
                    <a:pt x="0" y="1247492"/>
                    <a:pt x="1247492" y="0"/>
                    <a:pt x="2786352" y="0"/>
                  </a:cubicBezTo>
                  <a:cubicBezTo>
                    <a:pt x="4325212" y="0"/>
                    <a:pt x="5572704" y="1247492"/>
                    <a:pt x="5572704" y="2786352"/>
                  </a:cubicBezTo>
                  <a:cubicBezTo>
                    <a:pt x="5572704" y="4325212"/>
                    <a:pt x="4325212" y="5572704"/>
                    <a:pt x="2786352" y="5572704"/>
                  </a:cubicBezTo>
                  <a:cubicBezTo>
                    <a:pt x="1247492" y="5572704"/>
                    <a:pt x="0" y="4325212"/>
                    <a:pt x="0" y="2786352"/>
                  </a:cubicBezTo>
                  <a:close/>
                </a:path>
              </a:pathLst>
            </a:custGeom>
            <a:solidFill>
              <a:srgbClr val="FF5C70">
                <a:alpha val="80000"/>
              </a:srgbClr>
            </a:solid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txBody>
            <a:bodyPr spcFirstLastPara="0" vert="horz" wrap="square" lIns="778171" tIns="657142" rIns="1581443" bIns="657141" numCol="1" spcCol="1270" anchor="ctr" anchorCtr="0">
              <a:noAutofit/>
            </a:bodyPr>
            <a:lstStyle/>
            <a:p>
              <a:pPr lvl="0" algn="l" defTabSz="1422400">
                <a:lnSpc>
                  <a:spcPct val="90000"/>
                </a:lnSpc>
                <a:spcBef>
                  <a:spcPct val="0"/>
                </a:spcBef>
                <a:spcAft>
                  <a:spcPct val="35000"/>
                </a:spcAft>
              </a:pPr>
              <a:endParaRPr lang="en-US" sz="2200" i="0" kern="1200" dirty="0">
                <a:solidFill>
                  <a:schemeClr val="bg1"/>
                </a:solidFill>
                <a:latin typeface="Graphik" charset="0"/>
                <a:ea typeface="Graphik" charset="0"/>
                <a:cs typeface="Graphik" charset="0"/>
              </a:endParaRPr>
            </a:p>
          </p:txBody>
        </p:sp>
        <p:sp>
          <p:nvSpPr>
            <p:cNvPr id="11" name="Freeform 10">
              <a:extLst>
                <a:ext uri="{FF2B5EF4-FFF2-40B4-BE49-F238E27FC236}">
                  <a16:creationId xmlns:a16="http://schemas.microsoft.com/office/drawing/2014/main" xmlns="" id="{1355666C-5E4C-3C4D-AD5B-312331F5C278}"/>
                </a:ext>
              </a:extLst>
            </p:cNvPr>
            <p:cNvSpPr/>
            <p:nvPr/>
          </p:nvSpPr>
          <p:spPr>
            <a:xfrm>
              <a:off x="5401289" y="336605"/>
              <a:ext cx="5572704" cy="5572704"/>
            </a:xfrm>
            <a:custGeom>
              <a:avLst/>
              <a:gdLst>
                <a:gd name="connsiteX0" fmla="*/ 0 w 5572704"/>
                <a:gd name="connsiteY0" fmla="*/ 2786352 h 5572704"/>
                <a:gd name="connsiteX1" fmla="*/ 2786352 w 5572704"/>
                <a:gd name="connsiteY1" fmla="*/ 0 h 5572704"/>
                <a:gd name="connsiteX2" fmla="*/ 5572704 w 5572704"/>
                <a:gd name="connsiteY2" fmla="*/ 2786352 h 5572704"/>
                <a:gd name="connsiteX3" fmla="*/ 2786352 w 5572704"/>
                <a:gd name="connsiteY3" fmla="*/ 5572704 h 5572704"/>
                <a:gd name="connsiteX4" fmla="*/ 0 w 5572704"/>
                <a:gd name="connsiteY4" fmla="*/ 2786352 h 557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704" h="5572704">
                  <a:moveTo>
                    <a:pt x="0" y="2786352"/>
                  </a:moveTo>
                  <a:cubicBezTo>
                    <a:pt x="0" y="1247492"/>
                    <a:pt x="1247492" y="0"/>
                    <a:pt x="2786352" y="0"/>
                  </a:cubicBezTo>
                  <a:cubicBezTo>
                    <a:pt x="4325212" y="0"/>
                    <a:pt x="5572704" y="1247492"/>
                    <a:pt x="5572704" y="2786352"/>
                  </a:cubicBezTo>
                  <a:cubicBezTo>
                    <a:pt x="5572704" y="4325212"/>
                    <a:pt x="4325212" y="5572704"/>
                    <a:pt x="2786352" y="5572704"/>
                  </a:cubicBezTo>
                  <a:cubicBezTo>
                    <a:pt x="1247492" y="5572704"/>
                    <a:pt x="0" y="4325212"/>
                    <a:pt x="0" y="2786352"/>
                  </a:cubicBezTo>
                  <a:close/>
                </a:path>
              </a:pathLst>
            </a:custGeom>
            <a:solidFill>
              <a:srgbClr val="B0BCFF">
                <a:alpha val="70000"/>
              </a:srgbClr>
            </a:solidFill>
          </p:spPr>
          <p:style>
            <a:lnRef idx="0">
              <a:schemeClr val="lt1">
                <a:hueOff val="0"/>
                <a:satOff val="0"/>
                <a:lumOff val="0"/>
                <a:alphaOff val="0"/>
              </a:schemeClr>
            </a:lnRef>
            <a:fillRef idx="3">
              <a:scrgbClr r="0" g="0" b="0"/>
            </a:fillRef>
            <a:effectRef idx="0">
              <a:schemeClr val="accent3">
                <a:alpha val="50000"/>
                <a:hueOff val="0"/>
                <a:satOff val="0"/>
                <a:lumOff val="0"/>
                <a:alphaOff val="0"/>
              </a:schemeClr>
            </a:effectRef>
            <a:fontRef idx="minor">
              <a:schemeClr val="tx1"/>
            </a:fontRef>
          </p:style>
          <p:txBody>
            <a:bodyPr spcFirstLastPara="0" vert="horz" wrap="square" lIns="1581443" tIns="657142" rIns="778171" bIns="657141" numCol="1" spcCol="1270" anchor="ctr" anchorCtr="0">
              <a:noAutofit/>
            </a:bodyPr>
            <a:lstStyle/>
            <a:p>
              <a:pPr lvl="0" algn="ctr" defTabSz="1466850">
                <a:lnSpc>
                  <a:spcPct val="90000"/>
                </a:lnSpc>
                <a:spcBef>
                  <a:spcPct val="0"/>
                </a:spcBef>
                <a:spcAft>
                  <a:spcPct val="35000"/>
                </a:spcAft>
              </a:pPr>
              <a:endParaRPr lang="en-US" sz="2200" b="0" i="0" kern="1200" dirty="0">
                <a:solidFill>
                  <a:schemeClr val="bg1"/>
                </a:solidFill>
                <a:latin typeface="Arial" charset="0"/>
                <a:ea typeface="Arial" charset="0"/>
                <a:cs typeface="Arial" charset="0"/>
              </a:endParaRPr>
            </a:p>
          </p:txBody>
        </p:sp>
      </p:grpSp>
      <p:sp>
        <p:nvSpPr>
          <p:cNvPr id="14" name="Text Placeholder 2">
            <a:extLst>
              <a:ext uri="{FF2B5EF4-FFF2-40B4-BE49-F238E27FC236}">
                <a16:creationId xmlns:a16="http://schemas.microsoft.com/office/drawing/2014/main" xmlns="" id="{38C610E0-5AEA-9A4E-939D-BC9411D6CCB5}"/>
              </a:ext>
            </a:extLst>
          </p:cNvPr>
          <p:cNvSpPr>
            <a:spLocks noGrp="1"/>
          </p:cNvSpPr>
          <p:nvPr>
            <p:ph type="body" sz="quarter" idx="17"/>
          </p:nvPr>
        </p:nvSpPr>
        <p:spPr>
          <a:xfrm>
            <a:off x="5648960" y="2032000"/>
            <a:ext cx="910137" cy="2270472"/>
          </a:xfrm>
        </p:spPr>
        <p:txBody>
          <a:bodyPr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40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smtClean="0">
                <a:ln>
                  <a:noFill/>
                </a:ln>
                <a:solidFill>
                  <a:srgbClr val="FFFFFF"/>
                </a:solidFill>
                <a:effectLst/>
                <a:uLnTx/>
                <a:uFillTx/>
                <a:latin typeface="Arial" charset="0"/>
                <a:cs typeface="Arial" charset="0"/>
              </a:rPr>
              <a:t>Click to edit Master text styles</a:t>
            </a:r>
          </a:p>
        </p:txBody>
      </p:sp>
      <p:sp>
        <p:nvSpPr>
          <p:cNvPr id="5" name="Text Placeholder 4">
            <a:extLst>
              <a:ext uri="{FF2B5EF4-FFF2-40B4-BE49-F238E27FC236}">
                <a16:creationId xmlns:a16="http://schemas.microsoft.com/office/drawing/2014/main" xmlns="" id="{E209CA97-3593-8C4F-8B3B-516E161D2DB1}"/>
              </a:ext>
            </a:extLst>
          </p:cNvPr>
          <p:cNvSpPr>
            <a:spLocks noGrp="1"/>
          </p:cNvSpPr>
          <p:nvPr>
            <p:ph type="body" sz="quarter" idx="20"/>
          </p:nvPr>
        </p:nvSpPr>
        <p:spPr>
          <a:xfrm>
            <a:off x="6937375" y="2032000"/>
            <a:ext cx="3068638" cy="3009900"/>
          </a:xfrm>
        </p:spPr>
        <p:txBody>
          <a:bodyPr/>
          <a:lstStyle>
            <a:lvl1pPr algn="ctr">
              <a:defRPr>
                <a:solidFill>
                  <a:schemeClr val="bg1"/>
                </a:solidFill>
              </a:defRPr>
            </a:lvl1pPr>
          </a:lstStyle>
          <a:p>
            <a:pPr lvl="0"/>
            <a:r>
              <a:rPr lang="en-US" smtClean="0"/>
              <a:t>Click to edit Master text styles</a:t>
            </a:r>
          </a:p>
        </p:txBody>
      </p:sp>
      <p:sp>
        <p:nvSpPr>
          <p:cNvPr id="22" name="Text Placeholder 4">
            <a:extLst>
              <a:ext uri="{FF2B5EF4-FFF2-40B4-BE49-F238E27FC236}">
                <a16:creationId xmlns:a16="http://schemas.microsoft.com/office/drawing/2014/main" xmlns="" id="{1A017570-43F5-5241-B4AB-79A8CB9120E8}"/>
              </a:ext>
            </a:extLst>
          </p:cNvPr>
          <p:cNvSpPr>
            <a:spLocks noGrp="1"/>
          </p:cNvSpPr>
          <p:nvPr>
            <p:ph type="body" sz="quarter" idx="21"/>
          </p:nvPr>
        </p:nvSpPr>
        <p:spPr>
          <a:xfrm>
            <a:off x="2211378" y="2032000"/>
            <a:ext cx="3068638" cy="3009900"/>
          </a:xfrm>
        </p:spPr>
        <p:txBody>
          <a:bodyPr/>
          <a:lstStyle>
            <a:lvl1pPr algn="ctr">
              <a:defRPr>
                <a:solidFill>
                  <a:schemeClr val="bg1"/>
                </a:solidFill>
              </a:defRPr>
            </a:lvl1pPr>
          </a:lstStyle>
          <a:p>
            <a:pPr lvl="0"/>
            <a:r>
              <a:rPr lang="en-US" smtClean="0"/>
              <a:t>Click to edit Master text styles</a:t>
            </a:r>
          </a:p>
        </p:txBody>
      </p:sp>
      <p:sp>
        <p:nvSpPr>
          <p:cNvPr id="4" name="Text Placeholder 3">
            <a:extLst>
              <a:ext uri="{FF2B5EF4-FFF2-40B4-BE49-F238E27FC236}">
                <a16:creationId xmlns:a16="http://schemas.microsoft.com/office/drawing/2014/main" xmlns="" id="{C81403E8-4043-754A-B94E-55A0F50C42C6}"/>
              </a:ext>
            </a:extLst>
          </p:cNvPr>
          <p:cNvSpPr>
            <a:spLocks noGrp="1"/>
          </p:cNvSpPr>
          <p:nvPr>
            <p:ph type="body" sz="quarter" idx="22"/>
          </p:nvPr>
        </p:nvSpPr>
        <p:spPr>
          <a:xfrm>
            <a:off x="2211388" y="1243013"/>
            <a:ext cx="3068637" cy="585787"/>
          </a:xfrm>
        </p:spPr>
        <p:txBody>
          <a:bodyPr anchor="ctr" anchorCtr="0"/>
          <a:lstStyle>
            <a:lvl1pPr algn="ctr">
              <a:defRPr b="1" i="0" cap="all" baseline="0">
                <a:solidFill>
                  <a:schemeClr val="bg1"/>
                </a:solidFill>
                <a:latin typeface="Arial Black" panose="020B0604020202020204" pitchFamily="34" charset="0"/>
                <a:cs typeface="Arial Black" panose="020B0604020202020204" pitchFamily="34" charset="0"/>
              </a:defRPr>
            </a:lvl1pPr>
          </a:lstStyle>
          <a:p>
            <a:pPr lvl="0"/>
            <a:r>
              <a:rPr lang="en-US" smtClean="0"/>
              <a:t>Click to edit Master text styles</a:t>
            </a:r>
          </a:p>
        </p:txBody>
      </p:sp>
      <p:sp>
        <p:nvSpPr>
          <p:cNvPr id="17" name="Text Placeholder 3">
            <a:extLst>
              <a:ext uri="{FF2B5EF4-FFF2-40B4-BE49-F238E27FC236}">
                <a16:creationId xmlns:a16="http://schemas.microsoft.com/office/drawing/2014/main" xmlns="" id="{2B386AFF-B836-7747-9CC5-AD5FE5BC315B}"/>
              </a:ext>
            </a:extLst>
          </p:cNvPr>
          <p:cNvSpPr>
            <a:spLocks noGrp="1"/>
          </p:cNvSpPr>
          <p:nvPr>
            <p:ph type="body" sz="quarter" idx="23"/>
          </p:nvPr>
        </p:nvSpPr>
        <p:spPr>
          <a:xfrm>
            <a:off x="6937376" y="1243012"/>
            <a:ext cx="3068637" cy="585787"/>
          </a:xfrm>
        </p:spPr>
        <p:txBody>
          <a:bodyPr anchor="ctr" anchorCtr="0"/>
          <a:lstStyle>
            <a:lvl1pPr algn="ctr">
              <a:defRPr b="1" i="0" cap="all" baseline="0">
                <a:solidFill>
                  <a:schemeClr val="bg1"/>
                </a:solidFill>
                <a:latin typeface="Arial Black" panose="020B0604020202020204" pitchFamily="34" charset="0"/>
                <a:cs typeface="Arial Black" panose="020B0604020202020204" pitchFamily="34" charset="0"/>
              </a:defRPr>
            </a:lvl1pPr>
          </a:lstStyle>
          <a:p>
            <a:pPr lvl="0"/>
            <a:r>
              <a:rPr lang="en-US" smtClean="0"/>
              <a:t>Click to edit Master text styles</a:t>
            </a:r>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5034565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ircle graphic #2">
    <p:spTree>
      <p:nvGrpSpPr>
        <p:cNvPr id="1" name=""/>
        <p:cNvGrpSpPr/>
        <p:nvPr/>
      </p:nvGrpSpPr>
      <p:grpSpPr>
        <a:xfrm>
          <a:off x="0" y="0"/>
          <a:ext cx="0" cy="0"/>
          <a:chOff x="0" y="0"/>
          <a:chExt cx="0" cy="0"/>
        </a:xfrm>
      </p:grpSpPr>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grpSp>
        <p:nvGrpSpPr>
          <p:cNvPr id="7" name="Group 6">
            <a:extLst>
              <a:ext uri="{FF2B5EF4-FFF2-40B4-BE49-F238E27FC236}">
                <a16:creationId xmlns:a16="http://schemas.microsoft.com/office/drawing/2014/main" xmlns="" id="{7187992B-BB39-9B46-807E-94F0D694DDE3}"/>
              </a:ext>
            </a:extLst>
          </p:cNvPr>
          <p:cNvGrpSpPr/>
          <p:nvPr userDrawn="1"/>
        </p:nvGrpSpPr>
        <p:grpSpPr>
          <a:xfrm>
            <a:off x="1259735" y="336606"/>
            <a:ext cx="9672528" cy="5572704"/>
            <a:chOff x="1301465" y="336605"/>
            <a:chExt cx="9672528" cy="5572704"/>
          </a:xfrm>
        </p:grpSpPr>
        <p:sp>
          <p:nvSpPr>
            <p:cNvPr id="8" name="Freeform 7">
              <a:extLst>
                <a:ext uri="{FF2B5EF4-FFF2-40B4-BE49-F238E27FC236}">
                  <a16:creationId xmlns:a16="http://schemas.microsoft.com/office/drawing/2014/main" xmlns="" id="{EB4DAB82-DDA1-3149-BF9D-2481D39A355A}"/>
                </a:ext>
              </a:extLst>
            </p:cNvPr>
            <p:cNvSpPr/>
            <p:nvPr/>
          </p:nvSpPr>
          <p:spPr>
            <a:xfrm>
              <a:off x="1301465" y="336605"/>
              <a:ext cx="5572704" cy="5572704"/>
            </a:xfrm>
            <a:custGeom>
              <a:avLst/>
              <a:gdLst>
                <a:gd name="connsiteX0" fmla="*/ 0 w 5572704"/>
                <a:gd name="connsiteY0" fmla="*/ 2786352 h 5572704"/>
                <a:gd name="connsiteX1" fmla="*/ 2786352 w 5572704"/>
                <a:gd name="connsiteY1" fmla="*/ 0 h 5572704"/>
                <a:gd name="connsiteX2" fmla="*/ 5572704 w 5572704"/>
                <a:gd name="connsiteY2" fmla="*/ 2786352 h 5572704"/>
                <a:gd name="connsiteX3" fmla="*/ 2786352 w 5572704"/>
                <a:gd name="connsiteY3" fmla="*/ 5572704 h 5572704"/>
                <a:gd name="connsiteX4" fmla="*/ 0 w 5572704"/>
                <a:gd name="connsiteY4" fmla="*/ 2786352 h 557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704" h="5572704">
                  <a:moveTo>
                    <a:pt x="0" y="2786352"/>
                  </a:moveTo>
                  <a:cubicBezTo>
                    <a:pt x="0" y="1247492"/>
                    <a:pt x="1247492" y="0"/>
                    <a:pt x="2786352" y="0"/>
                  </a:cubicBezTo>
                  <a:cubicBezTo>
                    <a:pt x="4325212" y="0"/>
                    <a:pt x="5572704" y="1247492"/>
                    <a:pt x="5572704" y="2786352"/>
                  </a:cubicBezTo>
                  <a:cubicBezTo>
                    <a:pt x="5572704" y="4325212"/>
                    <a:pt x="4325212" y="5572704"/>
                    <a:pt x="2786352" y="5572704"/>
                  </a:cubicBezTo>
                  <a:cubicBezTo>
                    <a:pt x="1247492" y="5572704"/>
                    <a:pt x="0" y="4325212"/>
                    <a:pt x="0" y="2786352"/>
                  </a:cubicBezTo>
                  <a:close/>
                </a:path>
              </a:pathLst>
            </a:custGeom>
            <a:solidFill>
              <a:srgbClr val="7029EC">
                <a:alpha val="80000"/>
              </a:srgbClr>
            </a:solid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txBody>
            <a:bodyPr spcFirstLastPara="0" vert="horz" wrap="square" lIns="778171" tIns="657142" rIns="1581443" bIns="657141"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Graphik" charset="0"/>
                <a:ea typeface="Graphik" charset="0"/>
                <a:cs typeface="Graphik" charset="0"/>
              </a:endParaRPr>
            </a:p>
          </p:txBody>
        </p:sp>
        <p:sp>
          <p:nvSpPr>
            <p:cNvPr id="14" name="Freeform 13">
              <a:extLst>
                <a:ext uri="{FF2B5EF4-FFF2-40B4-BE49-F238E27FC236}">
                  <a16:creationId xmlns:a16="http://schemas.microsoft.com/office/drawing/2014/main" xmlns="" id="{F2C0F208-22B2-6443-819E-9638B3AC832D}"/>
                </a:ext>
              </a:extLst>
            </p:cNvPr>
            <p:cNvSpPr/>
            <p:nvPr/>
          </p:nvSpPr>
          <p:spPr>
            <a:xfrm>
              <a:off x="5401289" y="336605"/>
              <a:ext cx="5572704" cy="5572704"/>
            </a:xfrm>
            <a:custGeom>
              <a:avLst/>
              <a:gdLst>
                <a:gd name="connsiteX0" fmla="*/ 0 w 5572704"/>
                <a:gd name="connsiteY0" fmla="*/ 2786352 h 5572704"/>
                <a:gd name="connsiteX1" fmla="*/ 2786352 w 5572704"/>
                <a:gd name="connsiteY1" fmla="*/ 0 h 5572704"/>
                <a:gd name="connsiteX2" fmla="*/ 5572704 w 5572704"/>
                <a:gd name="connsiteY2" fmla="*/ 2786352 h 5572704"/>
                <a:gd name="connsiteX3" fmla="*/ 2786352 w 5572704"/>
                <a:gd name="connsiteY3" fmla="*/ 5572704 h 5572704"/>
                <a:gd name="connsiteX4" fmla="*/ 0 w 5572704"/>
                <a:gd name="connsiteY4" fmla="*/ 2786352 h 557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704" h="5572704">
                  <a:moveTo>
                    <a:pt x="0" y="2786352"/>
                  </a:moveTo>
                  <a:cubicBezTo>
                    <a:pt x="0" y="1247492"/>
                    <a:pt x="1247492" y="0"/>
                    <a:pt x="2786352" y="0"/>
                  </a:cubicBezTo>
                  <a:cubicBezTo>
                    <a:pt x="4325212" y="0"/>
                    <a:pt x="5572704" y="1247492"/>
                    <a:pt x="5572704" y="2786352"/>
                  </a:cubicBezTo>
                  <a:cubicBezTo>
                    <a:pt x="5572704" y="4325212"/>
                    <a:pt x="4325212" y="5572704"/>
                    <a:pt x="2786352" y="5572704"/>
                  </a:cubicBezTo>
                  <a:cubicBezTo>
                    <a:pt x="1247492" y="5572704"/>
                    <a:pt x="0" y="4325212"/>
                    <a:pt x="0" y="2786352"/>
                  </a:cubicBezTo>
                  <a:close/>
                </a:path>
              </a:pathLst>
            </a:custGeom>
            <a:solidFill>
              <a:srgbClr val="FF5C70">
                <a:alpha val="70000"/>
              </a:srgbClr>
            </a:solidFill>
          </p:spPr>
          <p:style>
            <a:lnRef idx="0">
              <a:schemeClr val="lt1">
                <a:hueOff val="0"/>
                <a:satOff val="0"/>
                <a:lumOff val="0"/>
                <a:alphaOff val="0"/>
              </a:schemeClr>
            </a:lnRef>
            <a:fillRef idx="3">
              <a:scrgbClr r="0" g="0" b="0"/>
            </a:fillRef>
            <a:effectRef idx="0">
              <a:schemeClr val="accent3">
                <a:alpha val="50000"/>
                <a:hueOff val="0"/>
                <a:satOff val="0"/>
                <a:lumOff val="0"/>
                <a:alphaOff val="0"/>
              </a:schemeClr>
            </a:effectRef>
            <a:fontRef idx="minor">
              <a:schemeClr val="tx1"/>
            </a:fontRef>
          </p:style>
          <p:txBody>
            <a:bodyPr spcFirstLastPara="0" vert="horz" wrap="square" lIns="1581443" tIns="657142" rIns="778171" bIns="657141"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grpSp>
      <p:sp>
        <p:nvSpPr>
          <p:cNvPr id="15" name="Text Placeholder 2">
            <a:extLst>
              <a:ext uri="{FF2B5EF4-FFF2-40B4-BE49-F238E27FC236}">
                <a16:creationId xmlns:a16="http://schemas.microsoft.com/office/drawing/2014/main" xmlns="" id="{5200FB35-7B5E-E34D-8272-CDDFDB16E399}"/>
              </a:ext>
            </a:extLst>
          </p:cNvPr>
          <p:cNvSpPr>
            <a:spLocks noGrp="1"/>
          </p:cNvSpPr>
          <p:nvPr>
            <p:ph type="body" sz="quarter" idx="17"/>
          </p:nvPr>
        </p:nvSpPr>
        <p:spPr>
          <a:xfrm>
            <a:off x="5648960" y="2032000"/>
            <a:ext cx="910137" cy="2270472"/>
          </a:xfrm>
        </p:spPr>
        <p:txBody>
          <a:bodyPr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400" baseline="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smtClean="0">
                <a:ln>
                  <a:noFill/>
                </a:ln>
                <a:solidFill>
                  <a:srgbClr val="FFFFFF"/>
                </a:solidFill>
                <a:effectLst/>
                <a:uLnTx/>
                <a:uFillTx/>
                <a:latin typeface="Arial" charset="0"/>
                <a:cs typeface="Arial" charset="0"/>
              </a:rPr>
              <a:t>Click to edit Master text styles</a:t>
            </a:r>
          </a:p>
        </p:txBody>
      </p:sp>
      <p:sp>
        <p:nvSpPr>
          <p:cNvPr id="21" name="Text Placeholder 4">
            <a:extLst>
              <a:ext uri="{FF2B5EF4-FFF2-40B4-BE49-F238E27FC236}">
                <a16:creationId xmlns:a16="http://schemas.microsoft.com/office/drawing/2014/main" xmlns="" id="{51E291E6-D4AA-6045-A52D-FC8DAC60E3C0}"/>
              </a:ext>
            </a:extLst>
          </p:cNvPr>
          <p:cNvSpPr>
            <a:spLocks noGrp="1"/>
          </p:cNvSpPr>
          <p:nvPr>
            <p:ph type="body" sz="quarter" idx="20"/>
          </p:nvPr>
        </p:nvSpPr>
        <p:spPr>
          <a:xfrm>
            <a:off x="6937375" y="2032000"/>
            <a:ext cx="3068638" cy="3009900"/>
          </a:xfrm>
        </p:spPr>
        <p:txBody>
          <a:bodyPr/>
          <a:lstStyle>
            <a:lvl1pPr algn="ctr">
              <a:defRPr>
                <a:solidFill>
                  <a:schemeClr val="bg1"/>
                </a:solidFill>
              </a:defRPr>
            </a:lvl1pPr>
          </a:lstStyle>
          <a:p>
            <a:pPr lvl="0"/>
            <a:r>
              <a:rPr lang="en-US" smtClean="0"/>
              <a:t>Click to edit Master text styles</a:t>
            </a:r>
          </a:p>
        </p:txBody>
      </p:sp>
      <p:sp>
        <p:nvSpPr>
          <p:cNvPr id="22" name="Text Placeholder 4">
            <a:extLst>
              <a:ext uri="{FF2B5EF4-FFF2-40B4-BE49-F238E27FC236}">
                <a16:creationId xmlns:a16="http://schemas.microsoft.com/office/drawing/2014/main" xmlns="" id="{737B21EF-910B-4E40-9D59-D8AAAC7DBA19}"/>
              </a:ext>
            </a:extLst>
          </p:cNvPr>
          <p:cNvSpPr>
            <a:spLocks noGrp="1"/>
          </p:cNvSpPr>
          <p:nvPr>
            <p:ph type="body" sz="quarter" idx="21"/>
          </p:nvPr>
        </p:nvSpPr>
        <p:spPr>
          <a:xfrm>
            <a:off x="2211378" y="2032000"/>
            <a:ext cx="3068638" cy="3009900"/>
          </a:xfrm>
        </p:spPr>
        <p:txBody>
          <a:bodyPr/>
          <a:lstStyle>
            <a:lvl1pPr algn="ctr">
              <a:defRPr>
                <a:solidFill>
                  <a:schemeClr val="bg1"/>
                </a:solidFill>
              </a:defRPr>
            </a:lvl1pPr>
          </a:lstStyle>
          <a:p>
            <a:pPr lvl="0"/>
            <a:r>
              <a:rPr lang="en-US" smtClean="0"/>
              <a:t>Click to edit Master text styles</a:t>
            </a:r>
          </a:p>
        </p:txBody>
      </p:sp>
      <p:sp>
        <p:nvSpPr>
          <p:cNvPr id="23" name="Text Placeholder 3">
            <a:extLst>
              <a:ext uri="{FF2B5EF4-FFF2-40B4-BE49-F238E27FC236}">
                <a16:creationId xmlns:a16="http://schemas.microsoft.com/office/drawing/2014/main" xmlns="" id="{3F2E7E7A-396E-0945-B45D-82BEAFA17A12}"/>
              </a:ext>
            </a:extLst>
          </p:cNvPr>
          <p:cNvSpPr>
            <a:spLocks noGrp="1"/>
          </p:cNvSpPr>
          <p:nvPr>
            <p:ph type="body" sz="quarter" idx="22"/>
          </p:nvPr>
        </p:nvSpPr>
        <p:spPr>
          <a:xfrm>
            <a:off x="2211388" y="1243013"/>
            <a:ext cx="3068637" cy="585787"/>
          </a:xfrm>
        </p:spPr>
        <p:txBody>
          <a:bodyPr anchor="ctr" anchorCtr="0"/>
          <a:lstStyle>
            <a:lvl1pPr algn="ctr">
              <a:defRPr b="1" i="0" cap="all" baseline="0">
                <a:solidFill>
                  <a:schemeClr val="bg1"/>
                </a:solidFill>
                <a:latin typeface="Arial Black" panose="020B0604020202020204" pitchFamily="34" charset="0"/>
                <a:cs typeface="Arial Black" panose="020B0604020202020204" pitchFamily="34" charset="0"/>
              </a:defRPr>
            </a:lvl1pPr>
          </a:lstStyle>
          <a:p>
            <a:pPr lvl="0"/>
            <a:r>
              <a:rPr lang="en-US" smtClean="0"/>
              <a:t>Click to edit Master text styles</a:t>
            </a:r>
          </a:p>
        </p:txBody>
      </p:sp>
      <p:sp>
        <p:nvSpPr>
          <p:cNvPr id="24" name="Text Placeholder 3">
            <a:extLst>
              <a:ext uri="{FF2B5EF4-FFF2-40B4-BE49-F238E27FC236}">
                <a16:creationId xmlns:a16="http://schemas.microsoft.com/office/drawing/2014/main" xmlns="" id="{D499B15C-1835-6F48-B997-F3094D2DDC64}"/>
              </a:ext>
            </a:extLst>
          </p:cNvPr>
          <p:cNvSpPr>
            <a:spLocks noGrp="1"/>
          </p:cNvSpPr>
          <p:nvPr>
            <p:ph type="body" sz="quarter" idx="23"/>
          </p:nvPr>
        </p:nvSpPr>
        <p:spPr>
          <a:xfrm>
            <a:off x="6937376" y="1243012"/>
            <a:ext cx="3068637" cy="585787"/>
          </a:xfrm>
        </p:spPr>
        <p:txBody>
          <a:bodyPr anchor="ctr" anchorCtr="0"/>
          <a:lstStyle>
            <a:lvl1pPr algn="ctr">
              <a:defRPr b="1" i="0" cap="all" baseline="0">
                <a:solidFill>
                  <a:schemeClr val="bg1"/>
                </a:solidFill>
                <a:latin typeface="Arial Black" panose="020B0604020202020204" pitchFamily="34" charset="0"/>
                <a:cs typeface="Arial Black" panose="020B0604020202020204" pitchFamily="34" charset="0"/>
              </a:defRPr>
            </a:lvl1pPr>
          </a:lstStyle>
          <a:p>
            <a:pPr lvl="0"/>
            <a:r>
              <a:rPr lang="en-US" smtClean="0"/>
              <a:t>Click to edit Master text styles</a:t>
            </a:r>
          </a:p>
        </p:txBody>
      </p:sp>
      <p:sp>
        <p:nvSpPr>
          <p:cNvPr id="16"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8"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2670819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7" name="Rectangle 6"/>
          <p:cNvSpPr/>
          <p:nvPr userDrawn="1"/>
        </p:nvSpPr>
        <p:spPr>
          <a:xfrm>
            <a:off x="0" y="-11137"/>
            <a:ext cx="12221472" cy="620621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Right Arrow 25">
            <a:extLst>
              <a:ext uri="{FF2B5EF4-FFF2-40B4-BE49-F238E27FC236}">
                <a16:creationId xmlns:a16="http://schemas.microsoft.com/office/drawing/2014/main" xmlns="" id="{7726912D-1515-7944-8368-02A1E0C6E682}"/>
              </a:ext>
            </a:extLst>
          </p:cNvPr>
          <p:cNvSpPr/>
          <p:nvPr userDrawn="1"/>
        </p:nvSpPr>
        <p:spPr>
          <a:xfrm>
            <a:off x="254741" y="3250211"/>
            <a:ext cx="11682519" cy="857708"/>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endParaRPr lang="en-US" sz="1385" dirty="0">
              <a:solidFill>
                <a:schemeClr val="bg1"/>
              </a:solidFill>
              <a:latin typeface="Avenir Book"/>
            </a:endParaRPr>
          </a:p>
        </p:txBody>
      </p:sp>
      <p:pic>
        <p:nvPicPr>
          <p:cNvPr id="30" name="Picture 29">
            <a:extLst>
              <a:ext uri="{FF2B5EF4-FFF2-40B4-BE49-F238E27FC236}">
                <a16:creationId xmlns:a16="http://schemas.microsoft.com/office/drawing/2014/main" xmlns="" id="{F3475A7A-A745-7A4D-9C3C-C25D6E03DD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31" name="Content Placeholder 2">
            <a:extLst>
              <a:ext uri="{FF2B5EF4-FFF2-40B4-BE49-F238E27FC236}">
                <a16:creationId xmlns:a16="http://schemas.microsoft.com/office/drawing/2014/main" xmlns="" id="{477B14C9-2796-2C49-851E-ABFB0AFC4F9C}"/>
              </a:ext>
            </a:extLst>
          </p:cNvPr>
          <p:cNvSpPr>
            <a:spLocks noGrp="1"/>
          </p:cNvSpPr>
          <p:nvPr>
            <p:ph idx="1" hasCustomPrompt="1"/>
          </p:nvPr>
        </p:nvSpPr>
        <p:spPr>
          <a:xfrm>
            <a:off x="254741" y="1689646"/>
            <a:ext cx="3395383" cy="255564"/>
          </a:xfrm>
        </p:spPr>
        <p:txBody>
          <a:bodyPr>
            <a:noAutofit/>
          </a:bodyPr>
          <a:lstStyle>
            <a:lvl1pPr marL="0" indent="0">
              <a:lnSpc>
                <a:spcPct val="100000"/>
              </a:lnSpc>
              <a:buNone/>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lvl="0"/>
            <a:r>
              <a:rPr lang="en-US" noProof="0" dirty="0"/>
              <a:t>CLICK TO EDIT TITLE</a:t>
            </a:r>
            <a:endParaRPr lang="en-US" dirty="0"/>
          </a:p>
          <a:p>
            <a:pPr lvl="4"/>
            <a:endParaRPr lang="en-US" dirty="0"/>
          </a:p>
        </p:txBody>
      </p:sp>
      <p:sp>
        <p:nvSpPr>
          <p:cNvPr id="32" name="Text Placeholder 3">
            <a:extLst>
              <a:ext uri="{FF2B5EF4-FFF2-40B4-BE49-F238E27FC236}">
                <a16:creationId xmlns:a16="http://schemas.microsoft.com/office/drawing/2014/main" xmlns="" id="{E26B9F81-26C4-0B4A-B8F4-B72955CC5AFA}"/>
              </a:ext>
            </a:extLst>
          </p:cNvPr>
          <p:cNvSpPr>
            <a:spLocks noGrp="1"/>
          </p:cNvSpPr>
          <p:nvPr>
            <p:ph type="body" sz="half" idx="24"/>
          </p:nvPr>
        </p:nvSpPr>
        <p:spPr>
          <a:xfrm>
            <a:off x="254741" y="2073510"/>
            <a:ext cx="3382265" cy="1061132"/>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3" name="Content Placeholder 2">
            <a:extLst>
              <a:ext uri="{FF2B5EF4-FFF2-40B4-BE49-F238E27FC236}">
                <a16:creationId xmlns:a16="http://schemas.microsoft.com/office/drawing/2014/main" xmlns="" id="{DEBF0590-3A6E-3741-8286-5A02F649AAFD}"/>
              </a:ext>
            </a:extLst>
          </p:cNvPr>
          <p:cNvSpPr>
            <a:spLocks noGrp="1"/>
          </p:cNvSpPr>
          <p:nvPr>
            <p:ph idx="25" hasCustomPrompt="1"/>
          </p:nvPr>
        </p:nvSpPr>
        <p:spPr>
          <a:xfrm>
            <a:off x="4064741" y="1689646"/>
            <a:ext cx="3395383" cy="255564"/>
          </a:xfrm>
        </p:spPr>
        <p:txBody>
          <a:bodyPr>
            <a:noAutofit/>
          </a:bodyPr>
          <a:lstStyle>
            <a:lvl1pPr marL="0" indent="0">
              <a:lnSpc>
                <a:spcPct val="100000"/>
              </a:lnSpc>
              <a:buNone/>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lvl="0"/>
            <a:r>
              <a:rPr lang="en-US" noProof="0" dirty="0"/>
              <a:t>CLICK TO EDIT TITLE</a:t>
            </a:r>
            <a:endParaRPr lang="en-US" dirty="0"/>
          </a:p>
          <a:p>
            <a:pPr lvl="4"/>
            <a:endParaRPr lang="en-US" dirty="0"/>
          </a:p>
        </p:txBody>
      </p:sp>
      <p:sp>
        <p:nvSpPr>
          <p:cNvPr id="34" name="Text Placeholder 3">
            <a:extLst>
              <a:ext uri="{FF2B5EF4-FFF2-40B4-BE49-F238E27FC236}">
                <a16:creationId xmlns:a16="http://schemas.microsoft.com/office/drawing/2014/main" xmlns="" id="{0DD7323D-5399-574C-BFA4-EB79786AAF94}"/>
              </a:ext>
            </a:extLst>
          </p:cNvPr>
          <p:cNvSpPr>
            <a:spLocks noGrp="1"/>
          </p:cNvSpPr>
          <p:nvPr>
            <p:ph type="body" sz="half" idx="26"/>
          </p:nvPr>
        </p:nvSpPr>
        <p:spPr>
          <a:xfrm>
            <a:off x="4064741" y="2073510"/>
            <a:ext cx="3382265" cy="1061132"/>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5" name="Content Placeholder 2">
            <a:extLst>
              <a:ext uri="{FF2B5EF4-FFF2-40B4-BE49-F238E27FC236}">
                <a16:creationId xmlns:a16="http://schemas.microsoft.com/office/drawing/2014/main" xmlns="" id="{96A0349A-0F06-4545-BA35-7D276981A0CF}"/>
              </a:ext>
            </a:extLst>
          </p:cNvPr>
          <p:cNvSpPr>
            <a:spLocks noGrp="1"/>
          </p:cNvSpPr>
          <p:nvPr>
            <p:ph idx="27" hasCustomPrompt="1"/>
          </p:nvPr>
        </p:nvSpPr>
        <p:spPr>
          <a:xfrm>
            <a:off x="7874741" y="1689646"/>
            <a:ext cx="3395383" cy="255564"/>
          </a:xfrm>
        </p:spPr>
        <p:txBody>
          <a:bodyPr>
            <a:noAutofit/>
          </a:bodyPr>
          <a:lstStyle>
            <a:lvl1pPr marL="0" indent="0">
              <a:lnSpc>
                <a:spcPct val="100000"/>
              </a:lnSpc>
              <a:buNone/>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lvl="0"/>
            <a:r>
              <a:rPr lang="en-US" noProof="0" dirty="0"/>
              <a:t>CLICK TO EDIT TITLE</a:t>
            </a:r>
            <a:endParaRPr lang="en-US" dirty="0"/>
          </a:p>
          <a:p>
            <a:pPr lvl="4"/>
            <a:endParaRPr lang="en-US" dirty="0"/>
          </a:p>
        </p:txBody>
      </p:sp>
      <p:sp>
        <p:nvSpPr>
          <p:cNvPr id="36" name="Text Placeholder 3">
            <a:extLst>
              <a:ext uri="{FF2B5EF4-FFF2-40B4-BE49-F238E27FC236}">
                <a16:creationId xmlns:a16="http://schemas.microsoft.com/office/drawing/2014/main" xmlns="" id="{E5CB4E62-FCEF-354A-88AA-F5A3D9104EC9}"/>
              </a:ext>
            </a:extLst>
          </p:cNvPr>
          <p:cNvSpPr>
            <a:spLocks noGrp="1"/>
          </p:cNvSpPr>
          <p:nvPr>
            <p:ph type="body" sz="half" idx="28"/>
          </p:nvPr>
        </p:nvSpPr>
        <p:spPr>
          <a:xfrm>
            <a:off x="7874741" y="2073510"/>
            <a:ext cx="3382265" cy="1061132"/>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7" name="Content Placeholder 2">
            <a:extLst>
              <a:ext uri="{FF2B5EF4-FFF2-40B4-BE49-F238E27FC236}">
                <a16:creationId xmlns:a16="http://schemas.microsoft.com/office/drawing/2014/main" xmlns="" id="{C65FE05F-3FCD-D84F-AA38-CD63A511DE14}"/>
              </a:ext>
            </a:extLst>
          </p:cNvPr>
          <p:cNvSpPr>
            <a:spLocks noGrp="1"/>
          </p:cNvSpPr>
          <p:nvPr>
            <p:ph idx="29" hasCustomPrompt="1"/>
          </p:nvPr>
        </p:nvSpPr>
        <p:spPr>
          <a:xfrm>
            <a:off x="254741" y="4367924"/>
            <a:ext cx="3395383" cy="255564"/>
          </a:xfrm>
        </p:spPr>
        <p:txBody>
          <a:bodyPr>
            <a:noAutofit/>
          </a:bodyPr>
          <a:lstStyle>
            <a:lvl1pPr marL="0" indent="0">
              <a:lnSpc>
                <a:spcPct val="100000"/>
              </a:lnSpc>
              <a:buNone/>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lvl="0"/>
            <a:r>
              <a:rPr lang="en-US" noProof="0" dirty="0"/>
              <a:t>CLICK TO EDIT TITLE</a:t>
            </a:r>
            <a:endParaRPr lang="en-US" dirty="0"/>
          </a:p>
          <a:p>
            <a:pPr lvl="4"/>
            <a:endParaRPr lang="en-US" dirty="0"/>
          </a:p>
        </p:txBody>
      </p:sp>
      <p:sp>
        <p:nvSpPr>
          <p:cNvPr id="38" name="Text Placeholder 3">
            <a:extLst>
              <a:ext uri="{FF2B5EF4-FFF2-40B4-BE49-F238E27FC236}">
                <a16:creationId xmlns:a16="http://schemas.microsoft.com/office/drawing/2014/main" xmlns="" id="{4D6D2F5D-E211-CC40-89DC-8024CBC922E3}"/>
              </a:ext>
            </a:extLst>
          </p:cNvPr>
          <p:cNvSpPr>
            <a:spLocks noGrp="1"/>
          </p:cNvSpPr>
          <p:nvPr>
            <p:ph type="body" sz="half" idx="30"/>
          </p:nvPr>
        </p:nvSpPr>
        <p:spPr>
          <a:xfrm>
            <a:off x="254741" y="4751788"/>
            <a:ext cx="3382265" cy="1061132"/>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9" name="Content Placeholder 2">
            <a:extLst>
              <a:ext uri="{FF2B5EF4-FFF2-40B4-BE49-F238E27FC236}">
                <a16:creationId xmlns:a16="http://schemas.microsoft.com/office/drawing/2014/main" xmlns="" id="{FC96B6DF-95DF-7045-8D2B-C2B89708EADA}"/>
              </a:ext>
            </a:extLst>
          </p:cNvPr>
          <p:cNvSpPr>
            <a:spLocks noGrp="1"/>
          </p:cNvSpPr>
          <p:nvPr>
            <p:ph idx="31" hasCustomPrompt="1"/>
          </p:nvPr>
        </p:nvSpPr>
        <p:spPr>
          <a:xfrm>
            <a:off x="4064741" y="4367924"/>
            <a:ext cx="3395383" cy="255564"/>
          </a:xfrm>
        </p:spPr>
        <p:txBody>
          <a:bodyPr>
            <a:noAutofit/>
          </a:bodyPr>
          <a:lstStyle>
            <a:lvl1pPr marL="0" indent="0">
              <a:lnSpc>
                <a:spcPct val="100000"/>
              </a:lnSpc>
              <a:buNone/>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lvl="0"/>
            <a:r>
              <a:rPr lang="en-US" noProof="0" dirty="0"/>
              <a:t>CLICK TO EDIT TITLE</a:t>
            </a:r>
            <a:endParaRPr lang="en-US" dirty="0"/>
          </a:p>
          <a:p>
            <a:pPr lvl="4"/>
            <a:endParaRPr lang="en-US" dirty="0"/>
          </a:p>
        </p:txBody>
      </p:sp>
      <p:sp>
        <p:nvSpPr>
          <p:cNvPr id="40" name="Text Placeholder 3">
            <a:extLst>
              <a:ext uri="{FF2B5EF4-FFF2-40B4-BE49-F238E27FC236}">
                <a16:creationId xmlns:a16="http://schemas.microsoft.com/office/drawing/2014/main" xmlns="" id="{49161A57-2B5B-DD43-B8D9-7B72E15BFFFB}"/>
              </a:ext>
            </a:extLst>
          </p:cNvPr>
          <p:cNvSpPr>
            <a:spLocks noGrp="1"/>
          </p:cNvSpPr>
          <p:nvPr>
            <p:ph type="body" sz="half" idx="32"/>
          </p:nvPr>
        </p:nvSpPr>
        <p:spPr>
          <a:xfrm>
            <a:off x="4064741" y="4751788"/>
            <a:ext cx="3382265" cy="1061132"/>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1" name="Content Placeholder 2">
            <a:extLst>
              <a:ext uri="{FF2B5EF4-FFF2-40B4-BE49-F238E27FC236}">
                <a16:creationId xmlns:a16="http://schemas.microsoft.com/office/drawing/2014/main" xmlns="" id="{E54724A6-3FED-3740-A25C-FBB4F3B15D11}"/>
              </a:ext>
            </a:extLst>
          </p:cNvPr>
          <p:cNvSpPr>
            <a:spLocks noGrp="1"/>
          </p:cNvSpPr>
          <p:nvPr>
            <p:ph idx="33" hasCustomPrompt="1"/>
          </p:nvPr>
        </p:nvSpPr>
        <p:spPr>
          <a:xfrm>
            <a:off x="7874741" y="4367924"/>
            <a:ext cx="3395383" cy="255564"/>
          </a:xfrm>
        </p:spPr>
        <p:txBody>
          <a:bodyPr>
            <a:noAutofit/>
          </a:bodyPr>
          <a:lstStyle>
            <a:lvl1pPr marL="0" indent="0">
              <a:lnSpc>
                <a:spcPct val="100000"/>
              </a:lnSpc>
              <a:buNone/>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lvl="0"/>
            <a:r>
              <a:rPr lang="en-US" noProof="0" dirty="0"/>
              <a:t>CLICK TO EDIT TITLE</a:t>
            </a:r>
            <a:endParaRPr lang="en-US" dirty="0"/>
          </a:p>
          <a:p>
            <a:pPr lvl="4"/>
            <a:endParaRPr lang="en-US" dirty="0"/>
          </a:p>
        </p:txBody>
      </p:sp>
      <p:sp>
        <p:nvSpPr>
          <p:cNvPr id="42" name="Text Placeholder 3">
            <a:extLst>
              <a:ext uri="{FF2B5EF4-FFF2-40B4-BE49-F238E27FC236}">
                <a16:creationId xmlns:a16="http://schemas.microsoft.com/office/drawing/2014/main" xmlns="" id="{A1234026-1611-FD46-9BC1-3CF78F8BA854}"/>
              </a:ext>
            </a:extLst>
          </p:cNvPr>
          <p:cNvSpPr>
            <a:spLocks noGrp="1"/>
          </p:cNvSpPr>
          <p:nvPr>
            <p:ph type="body" sz="half" idx="34"/>
          </p:nvPr>
        </p:nvSpPr>
        <p:spPr>
          <a:xfrm>
            <a:off x="7874741" y="4751788"/>
            <a:ext cx="3382265" cy="1061132"/>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3" name="Title 1">
            <a:extLst>
              <a:ext uri="{FF2B5EF4-FFF2-40B4-BE49-F238E27FC236}">
                <a16:creationId xmlns:a16="http://schemas.microsoft.com/office/drawing/2014/main" xmlns="" id="{7F37DF3F-1274-264F-B49E-C5A4648AD10B}"/>
              </a:ext>
            </a:extLst>
          </p:cNvPr>
          <p:cNvSpPr>
            <a:spLocks noGrp="1"/>
          </p:cNvSpPr>
          <p:nvPr>
            <p:ph type="title" hasCustomPrompt="1"/>
          </p:nvPr>
        </p:nvSpPr>
        <p:spPr>
          <a:xfrm>
            <a:off x="254741" y="479503"/>
            <a:ext cx="11015383" cy="827984"/>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timeline title</a:t>
            </a:r>
          </a:p>
        </p:txBody>
      </p:sp>
      <p:sp>
        <p:nvSpPr>
          <p:cNvPr id="2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4"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4137473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35" name="Right Arrow 34">
            <a:extLst>
              <a:ext uri="{FF2B5EF4-FFF2-40B4-BE49-F238E27FC236}">
                <a16:creationId xmlns:a16="http://schemas.microsoft.com/office/drawing/2014/main" xmlns="" id="{9ECDC1CB-07BA-C747-A29C-34EF0F2F6FDD}"/>
              </a:ext>
            </a:extLst>
          </p:cNvPr>
          <p:cNvSpPr/>
          <p:nvPr userDrawn="1"/>
        </p:nvSpPr>
        <p:spPr>
          <a:xfrm>
            <a:off x="254741" y="3284936"/>
            <a:ext cx="11682519" cy="857708"/>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endParaRPr lang="en-US" sz="1385" dirty="0">
              <a:solidFill>
                <a:srgbClr val="7029EC"/>
              </a:solidFill>
              <a:latin typeface="Avenir Book"/>
            </a:endParaRPr>
          </a:p>
        </p:txBody>
      </p:sp>
      <p:sp>
        <p:nvSpPr>
          <p:cNvPr id="20" name="Content Placeholder 2">
            <a:extLst>
              <a:ext uri="{FF2B5EF4-FFF2-40B4-BE49-F238E27FC236}">
                <a16:creationId xmlns:a16="http://schemas.microsoft.com/office/drawing/2014/main" xmlns="" id="{3D2BA70E-B708-C746-9831-E1C004264350}"/>
              </a:ext>
            </a:extLst>
          </p:cNvPr>
          <p:cNvSpPr>
            <a:spLocks noGrp="1"/>
          </p:cNvSpPr>
          <p:nvPr>
            <p:ph idx="1" hasCustomPrompt="1"/>
          </p:nvPr>
        </p:nvSpPr>
        <p:spPr>
          <a:xfrm>
            <a:off x="254741" y="1689646"/>
            <a:ext cx="3395383" cy="255564"/>
          </a:xfrm>
        </p:spPr>
        <p:txBody>
          <a:bodyPr>
            <a:noAutofit/>
          </a:bodyPr>
          <a:lstStyle>
            <a:lvl1pPr marL="0" indent="0">
              <a:lnSpc>
                <a:spcPct val="100000"/>
              </a:lnSpc>
              <a:buNone/>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lvl="0"/>
            <a:r>
              <a:rPr lang="en-US" noProof="0" dirty="0"/>
              <a:t>CLICK TO EDIT TITLE</a:t>
            </a:r>
            <a:endParaRPr lang="en-US" dirty="0"/>
          </a:p>
          <a:p>
            <a:pPr lvl="4"/>
            <a:endParaRPr lang="en-US" dirty="0"/>
          </a:p>
        </p:txBody>
      </p:sp>
      <p:sp>
        <p:nvSpPr>
          <p:cNvPr id="21" name="Text Placeholder 3">
            <a:extLst>
              <a:ext uri="{FF2B5EF4-FFF2-40B4-BE49-F238E27FC236}">
                <a16:creationId xmlns:a16="http://schemas.microsoft.com/office/drawing/2014/main" xmlns="" id="{A2676958-5453-9A4F-9760-5423917C34A7}"/>
              </a:ext>
            </a:extLst>
          </p:cNvPr>
          <p:cNvSpPr>
            <a:spLocks noGrp="1"/>
          </p:cNvSpPr>
          <p:nvPr>
            <p:ph type="body" sz="half" idx="24"/>
          </p:nvPr>
        </p:nvSpPr>
        <p:spPr>
          <a:xfrm>
            <a:off x="254741" y="2073510"/>
            <a:ext cx="3382265" cy="1061132"/>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2" name="Content Placeholder 2">
            <a:extLst>
              <a:ext uri="{FF2B5EF4-FFF2-40B4-BE49-F238E27FC236}">
                <a16:creationId xmlns:a16="http://schemas.microsoft.com/office/drawing/2014/main" xmlns="" id="{4E9BE5EF-DC89-F541-A09E-E4764CACE097}"/>
              </a:ext>
            </a:extLst>
          </p:cNvPr>
          <p:cNvSpPr>
            <a:spLocks noGrp="1"/>
          </p:cNvSpPr>
          <p:nvPr>
            <p:ph idx="25" hasCustomPrompt="1"/>
          </p:nvPr>
        </p:nvSpPr>
        <p:spPr>
          <a:xfrm>
            <a:off x="4064741" y="1689646"/>
            <a:ext cx="3395383" cy="255564"/>
          </a:xfrm>
        </p:spPr>
        <p:txBody>
          <a:bodyPr>
            <a:noAutofit/>
          </a:bodyPr>
          <a:lstStyle>
            <a:lvl1pPr marL="0" indent="0">
              <a:lnSpc>
                <a:spcPct val="100000"/>
              </a:lnSpc>
              <a:buNone/>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lvl="0"/>
            <a:r>
              <a:rPr lang="en-US" noProof="0" dirty="0"/>
              <a:t>CLICK TO EDIT TITLE</a:t>
            </a:r>
            <a:endParaRPr lang="en-US" dirty="0"/>
          </a:p>
          <a:p>
            <a:pPr lvl="4"/>
            <a:endParaRPr lang="en-US" dirty="0"/>
          </a:p>
        </p:txBody>
      </p:sp>
      <p:sp>
        <p:nvSpPr>
          <p:cNvPr id="23" name="Text Placeholder 3">
            <a:extLst>
              <a:ext uri="{FF2B5EF4-FFF2-40B4-BE49-F238E27FC236}">
                <a16:creationId xmlns:a16="http://schemas.microsoft.com/office/drawing/2014/main" xmlns="" id="{DE7A7CD6-A11C-0D45-9C9D-56B3DE2D7E34}"/>
              </a:ext>
            </a:extLst>
          </p:cNvPr>
          <p:cNvSpPr>
            <a:spLocks noGrp="1"/>
          </p:cNvSpPr>
          <p:nvPr>
            <p:ph type="body" sz="half" idx="26"/>
          </p:nvPr>
        </p:nvSpPr>
        <p:spPr>
          <a:xfrm>
            <a:off x="4064741" y="2073510"/>
            <a:ext cx="3382265" cy="1061132"/>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4" name="Content Placeholder 2">
            <a:extLst>
              <a:ext uri="{FF2B5EF4-FFF2-40B4-BE49-F238E27FC236}">
                <a16:creationId xmlns:a16="http://schemas.microsoft.com/office/drawing/2014/main" xmlns="" id="{8A6395A2-C383-9046-8A8A-941260CA026B}"/>
              </a:ext>
            </a:extLst>
          </p:cNvPr>
          <p:cNvSpPr>
            <a:spLocks noGrp="1"/>
          </p:cNvSpPr>
          <p:nvPr>
            <p:ph idx="27" hasCustomPrompt="1"/>
          </p:nvPr>
        </p:nvSpPr>
        <p:spPr>
          <a:xfrm>
            <a:off x="7874741" y="1689646"/>
            <a:ext cx="3395383" cy="255564"/>
          </a:xfrm>
        </p:spPr>
        <p:txBody>
          <a:bodyPr>
            <a:noAutofit/>
          </a:bodyPr>
          <a:lstStyle>
            <a:lvl1pPr marL="0" indent="0">
              <a:lnSpc>
                <a:spcPct val="100000"/>
              </a:lnSpc>
              <a:buNone/>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lvl="0"/>
            <a:r>
              <a:rPr lang="en-US" noProof="0" dirty="0"/>
              <a:t>CLICK TO EDIT TITLE</a:t>
            </a:r>
            <a:endParaRPr lang="en-US" dirty="0"/>
          </a:p>
          <a:p>
            <a:pPr lvl="4"/>
            <a:endParaRPr lang="en-US" dirty="0"/>
          </a:p>
        </p:txBody>
      </p:sp>
      <p:sp>
        <p:nvSpPr>
          <p:cNvPr id="38" name="Text Placeholder 3">
            <a:extLst>
              <a:ext uri="{FF2B5EF4-FFF2-40B4-BE49-F238E27FC236}">
                <a16:creationId xmlns:a16="http://schemas.microsoft.com/office/drawing/2014/main" xmlns="" id="{1F0DCE88-8446-314F-91F9-9BDCE8DFCFA9}"/>
              </a:ext>
            </a:extLst>
          </p:cNvPr>
          <p:cNvSpPr>
            <a:spLocks noGrp="1"/>
          </p:cNvSpPr>
          <p:nvPr>
            <p:ph type="body" sz="half" idx="28"/>
          </p:nvPr>
        </p:nvSpPr>
        <p:spPr>
          <a:xfrm>
            <a:off x="7874741" y="2073510"/>
            <a:ext cx="3382265" cy="1061132"/>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9" name="Content Placeholder 2">
            <a:extLst>
              <a:ext uri="{FF2B5EF4-FFF2-40B4-BE49-F238E27FC236}">
                <a16:creationId xmlns:a16="http://schemas.microsoft.com/office/drawing/2014/main" xmlns="" id="{E67FD78D-AAA5-CE43-8B20-09E53343FD41}"/>
              </a:ext>
            </a:extLst>
          </p:cNvPr>
          <p:cNvSpPr>
            <a:spLocks noGrp="1"/>
          </p:cNvSpPr>
          <p:nvPr>
            <p:ph idx="29" hasCustomPrompt="1"/>
          </p:nvPr>
        </p:nvSpPr>
        <p:spPr>
          <a:xfrm>
            <a:off x="254741" y="4367924"/>
            <a:ext cx="3395383" cy="255564"/>
          </a:xfrm>
        </p:spPr>
        <p:txBody>
          <a:bodyPr>
            <a:noAutofit/>
          </a:bodyPr>
          <a:lstStyle>
            <a:lvl1pPr marL="0" indent="0">
              <a:lnSpc>
                <a:spcPct val="100000"/>
              </a:lnSpc>
              <a:buNone/>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lvl="0"/>
            <a:r>
              <a:rPr lang="en-US" noProof="0" dirty="0"/>
              <a:t>CLICK TO EDIT TITLE</a:t>
            </a:r>
            <a:endParaRPr lang="en-US" dirty="0"/>
          </a:p>
          <a:p>
            <a:pPr lvl="4"/>
            <a:endParaRPr lang="en-US" dirty="0"/>
          </a:p>
        </p:txBody>
      </p:sp>
      <p:sp>
        <p:nvSpPr>
          <p:cNvPr id="40" name="Text Placeholder 3">
            <a:extLst>
              <a:ext uri="{FF2B5EF4-FFF2-40B4-BE49-F238E27FC236}">
                <a16:creationId xmlns:a16="http://schemas.microsoft.com/office/drawing/2014/main" xmlns="" id="{B10AD43A-4A14-DA4C-9FE0-E567206D1A2E}"/>
              </a:ext>
            </a:extLst>
          </p:cNvPr>
          <p:cNvSpPr>
            <a:spLocks noGrp="1"/>
          </p:cNvSpPr>
          <p:nvPr>
            <p:ph type="body" sz="half" idx="30"/>
          </p:nvPr>
        </p:nvSpPr>
        <p:spPr>
          <a:xfrm>
            <a:off x="254741" y="4751788"/>
            <a:ext cx="3382265" cy="1061132"/>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1" name="Content Placeholder 2">
            <a:extLst>
              <a:ext uri="{FF2B5EF4-FFF2-40B4-BE49-F238E27FC236}">
                <a16:creationId xmlns:a16="http://schemas.microsoft.com/office/drawing/2014/main" xmlns="" id="{736B99B9-F4B7-BA4A-A981-12EDC1FC01B3}"/>
              </a:ext>
            </a:extLst>
          </p:cNvPr>
          <p:cNvSpPr>
            <a:spLocks noGrp="1"/>
          </p:cNvSpPr>
          <p:nvPr>
            <p:ph idx="31" hasCustomPrompt="1"/>
          </p:nvPr>
        </p:nvSpPr>
        <p:spPr>
          <a:xfrm>
            <a:off x="4064741" y="4367924"/>
            <a:ext cx="3395383" cy="255564"/>
          </a:xfrm>
        </p:spPr>
        <p:txBody>
          <a:bodyPr>
            <a:noAutofit/>
          </a:bodyPr>
          <a:lstStyle>
            <a:lvl1pPr marL="0" indent="0">
              <a:lnSpc>
                <a:spcPct val="100000"/>
              </a:lnSpc>
              <a:buNone/>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lvl="0"/>
            <a:r>
              <a:rPr lang="en-US" noProof="0" dirty="0"/>
              <a:t>CLICK TO EDIT TITLE</a:t>
            </a:r>
            <a:endParaRPr lang="en-US" dirty="0"/>
          </a:p>
          <a:p>
            <a:pPr lvl="4"/>
            <a:endParaRPr lang="en-US" dirty="0"/>
          </a:p>
        </p:txBody>
      </p:sp>
      <p:sp>
        <p:nvSpPr>
          <p:cNvPr id="42" name="Text Placeholder 3">
            <a:extLst>
              <a:ext uri="{FF2B5EF4-FFF2-40B4-BE49-F238E27FC236}">
                <a16:creationId xmlns:a16="http://schemas.microsoft.com/office/drawing/2014/main" xmlns="" id="{E1089D40-D714-D741-84F5-A706BC1E1602}"/>
              </a:ext>
            </a:extLst>
          </p:cNvPr>
          <p:cNvSpPr>
            <a:spLocks noGrp="1"/>
          </p:cNvSpPr>
          <p:nvPr>
            <p:ph type="body" sz="half" idx="32"/>
          </p:nvPr>
        </p:nvSpPr>
        <p:spPr>
          <a:xfrm>
            <a:off x="4064741" y="4751788"/>
            <a:ext cx="3382265" cy="1061132"/>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3" name="Content Placeholder 2">
            <a:extLst>
              <a:ext uri="{FF2B5EF4-FFF2-40B4-BE49-F238E27FC236}">
                <a16:creationId xmlns:a16="http://schemas.microsoft.com/office/drawing/2014/main" xmlns="" id="{5D6A2C3D-AABC-8D43-BD41-DFFE4AAA5DEF}"/>
              </a:ext>
            </a:extLst>
          </p:cNvPr>
          <p:cNvSpPr>
            <a:spLocks noGrp="1"/>
          </p:cNvSpPr>
          <p:nvPr>
            <p:ph idx="33" hasCustomPrompt="1"/>
          </p:nvPr>
        </p:nvSpPr>
        <p:spPr>
          <a:xfrm>
            <a:off x="7874741" y="4367924"/>
            <a:ext cx="3395383" cy="255564"/>
          </a:xfrm>
        </p:spPr>
        <p:txBody>
          <a:bodyPr>
            <a:noAutofit/>
          </a:bodyPr>
          <a:lstStyle>
            <a:lvl1pPr marL="0" indent="0">
              <a:lnSpc>
                <a:spcPct val="100000"/>
              </a:lnSpc>
              <a:buNone/>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lvl="0"/>
            <a:r>
              <a:rPr lang="en-US" noProof="0" dirty="0"/>
              <a:t>CLICK TO EDIT TITLE</a:t>
            </a:r>
            <a:endParaRPr lang="en-US" dirty="0"/>
          </a:p>
          <a:p>
            <a:pPr lvl="4"/>
            <a:endParaRPr lang="en-US" dirty="0"/>
          </a:p>
        </p:txBody>
      </p:sp>
      <p:sp>
        <p:nvSpPr>
          <p:cNvPr id="44" name="Text Placeholder 3">
            <a:extLst>
              <a:ext uri="{FF2B5EF4-FFF2-40B4-BE49-F238E27FC236}">
                <a16:creationId xmlns:a16="http://schemas.microsoft.com/office/drawing/2014/main" xmlns="" id="{8CE0A98B-0329-B44A-99EB-D62D9392A7A4}"/>
              </a:ext>
            </a:extLst>
          </p:cNvPr>
          <p:cNvSpPr>
            <a:spLocks noGrp="1"/>
          </p:cNvSpPr>
          <p:nvPr>
            <p:ph type="body" sz="half" idx="34"/>
          </p:nvPr>
        </p:nvSpPr>
        <p:spPr>
          <a:xfrm>
            <a:off x="7874741" y="4751788"/>
            <a:ext cx="3382265" cy="1061132"/>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5" name="Title 1">
            <a:extLst>
              <a:ext uri="{FF2B5EF4-FFF2-40B4-BE49-F238E27FC236}">
                <a16:creationId xmlns:a16="http://schemas.microsoft.com/office/drawing/2014/main" xmlns="" id="{C2E44F2D-1DA4-634E-90C3-A8272005D2DF}"/>
              </a:ext>
            </a:extLst>
          </p:cNvPr>
          <p:cNvSpPr>
            <a:spLocks noGrp="1"/>
          </p:cNvSpPr>
          <p:nvPr>
            <p:ph type="title" hasCustomPrompt="1"/>
          </p:nvPr>
        </p:nvSpPr>
        <p:spPr>
          <a:xfrm>
            <a:off x="254741" y="479503"/>
            <a:ext cx="11002265" cy="827984"/>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dirty="0"/>
              <a:t>CLICK TO EDIT timeline TITLE</a:t>
            </a:r>
          </a:p>
        </p:txBody>
      </p:sp>
      <p:sp>
        <p:nvSpPr>
          <p:cNvPr id="2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1407511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7" name="Rectangle 6"/>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9"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0"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1"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9356024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7"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8"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869498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2" name="Rectangle 11"/>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10" name="Title 2">
            <a:extLst>
              <a:ext uri="{FF2B5EF4-FFF2-40B4-BE49-F238E27FC236}">
                <a16:creationId xmlns:a16="http://schemas.microsoft.com/office/drawing/2014/main" xmlns="" id="{F234CECC-72F8-104B-A4E3-5045C0D808DC}"/>
              </a:ext>
            </a:extLst>
          </p:cNvPr>
          <p:cNvSpPr>
            <a:spLocks noGrp="1"/>
          </p:cNvSpPr>
          <p:nvPr>
            <p:ph type="title"/>
          </p:nvPr>
        </p:nvSpPr>
        <p:spPr>
          <a:xfrm>
            <a:off x="475835" y="912439"/>
            <a:ext cx="4513024" cy="1212921"/>
          </a:xfrm>
        </p:spPr>
        <p:txBody>
          <a:bodyPr/>
          <a:lstStyle>
            <a:lvl1pPr>
              <a:defRPr cap="all" baseline="0">
                <a:solidFill>
                  <a:schemeClr val="bg1"/>
                </a:solidFill>
              </a:defRPr>
            </a:lvl1pPr>
          </a:lstStyle>
          <a:p>
            <a:r>
              <a:rPr lang="en-US" smtClean="0"/>
              <a:t>Click to edit Master title style</a:t>
            </a:r>
            <a:endParaRPr lang="en-US" dirty="0"/>
          </a:p>
        </p:txBody>
      </p:sp>
      <p:sp>
        <p:nvSpPr>
          <p:cNvPr id="11" name="Subtitle 3">
            <a:extLst>
              <a:ext uri="{FF2B5EF4-FFF2-40B4-BE49-F238E27FC236}">
                <a16:creationId xmlns:a16="http://schemas.microsoft.com/office/drawing/2014/main" xmlns="" id="{5C2DBFFC-C595-5C49-B0B1-AC15F9BB2825}"/>
              </a:ext>
            </a:extLst>
          </p:cNvPr>
          <p:cNvSpPr>
            <a:spLocks noGrp="1"/>
          </p:cNvSpPr>
          <p:nvPr>
            <p:ph type="subTitle" idx="1" hasCustomPrompt="1"/>
          </p:nvPr>
        </p:nvSpPr>
        <p:spPr>
          <a:xfrm>
            <a:off x="477779" y="2327564"/>
            <a:ext cx="11492382" cy="3669823"/>
          </a:xfrm>
        </p:spPr>
        <p:txBody>
          <a:bodyPr>
            <a:normAutofit/>
          </a:bodyPr>
          <a:lstStyle>
            <a:lvl1pPr>
              <a:defRPr b="1" i="0">
                <a:solidFill>
                  <a:schemeClr val="bg1"/>
                </a:solidFill>
                <a:latin typeface="Arial Black" panose="020B0604020202020204" pitchFamily="34" charset="0"/>
                <a:cs typeface="Arial Black" panose="020B0604020202020204" pitchFamily="34" charset="0"/>
              </a:defRPr>
            </a:lvl1pPr>
          </a:lstStyle>
          <a:p>
            <a:pPr marL="285750" indent="-285750">
              <a:buFont typeface="Arial" panose="020B0604020202020204" pitchFamily="34" charset="0"/>
              <a:buChar char="•"/>
            </a:pPr>
            <a:r>
              <a:rPr lang="en-US" sz="2000" b="1" dirty="0"/>
              <a:t>Topic 1			X minutes</a:t>
            </a:r>
          </a:p>
          <a:p>
            <a:pPr marL="285750" indent="-285750">
              <a:buFont typeface="Arial" panose="020B0604020202020204" pitchFamily="34" charset="0"/>
              <a:buChar char="•"/>
            </a:pPr>
            <a:r>
              <a:rPr lang="en-US" sz="2000" b="1" dirty="0"/>
              <a:t>Topic 2 			X minutes</a:t>
            </a:r>
          </a:p>
          <a:p>
            <a:pPr marL="285750" indent="-285750">
              <a:buFont typeface="Arial" panose="020B0604020202020204" pitchFamily="34" charset="0"/>
              <a:buChar char="•"/>
            </a:pPr>
            <a:r>
              <a:rPr lang="en-US" sz="2000" b="1" dirty="0"/>
              <a:t>Topic 3			X minutes</a:t>
            </a:r>
          </a:p>
          <a:p>
            <a:pPr marL="285750" indent="-285750">
              <a:buFont typeface="Arial" panose="020B0604020202020204" pitchFamily="34" charset="0"/>
              <a:buChar char="•"/>
            </a:pPr>
            <a:r>
              <a:rPr lang="en-US" sz="2000" b="1" dirty="0"/>
              <a:t>Topic 4			X minutes</a:t>
            </a:r>
          </a:p>
        </p:txBody>
      </p:sp>
      <p:sp>
        <p:nvSpPr>
          <p:cNvPr id="13"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8625928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act information #1">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7029E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n>
                <a:noFill/>
              </a:ln>
            </a:endParaRPr>
          </a:p>
        </p:txBody>
      </p:sp>
      <p:sp>
        <p:nvSpPr>
          <p:cNvPr id="8" name="Subtitle 2">
            <a:extLst>
              <a:ext uri="{FF2B5EF4-FFF2-40B4-BE49-F238E27FC236}">
                <a16:creationId xmlns:a16="http://schemas.microsoft.com/office/drawing/2014/main" xmlns="" id="{73FEFF8A-49CE-1745-A0E8-DC3EEC310B8D}"/>
              </a:ext>
            </a:extLst>
          </p:cNvPr>
          <p:cNvSpPr>
            <a:spLocks noGrp="1"/>
          </p:cNvSpPr>
          <p:nvPr>
            <p:ph type="subTitle" idx="1" hasCustomPrompt="1"/>
          </p:nvPr>
        </p:nvSpPr>
        <p:spPr>
          <a:xfrm>
            <a:off x="1258132" y="3538230"/>
            <a:ext cx="9727196" cy="397103"/>
          </a:xfrm>
        </p:spPr>
        <p:txBody>
          <a:bodyPr anchor="t" anchorCtr="0">
            <a:normAutofit/>
          </a:bodyPr>
          <a:lstStyle>
            <a:lvl1pPr marL="0" indent="0" algn="l">
              <a:lnSpc>
                <a:spcPct val="80000"/>
              </a:lnSpc>
              <a:buNone/>
              <a:defRPr sz="2800" b="0" i="1" baseline="0">
                <a:solidFill>
                  <a:schemeClr val="bg1"/>
                </a:solidFill>
                <a:latin typeface="Georgia" panose="02040502050405020303" pitchFamily="18" charset="0"/>
                <a:ea typeface="Georgia" panose="02040502050405020303" pitchFamily="18"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Job title</a:t>
            </a:r>
          </a:p>
        </p:txBody>
      </p:sp>
      <p:sp>
        <p:nvSpPr>
          <p:cNvPr id="10" name="Text Placeholder 2">
            <a:extLst>
              <a:ext uri="{FF2B5EF4-FFF2-40B4-BE49-F238E27FC236}">
                <a16:creationId xmlns:a16="http://schemas.microsoft.com/office/drawing/2014/main" xmlns="" id="{77F6843C-DE87-2846-8DFE-3DDB732BE19A}"/>
              </a:ext>
            </a:extLst>
          </p:cNvPr>
          <p:cNvSpPr>
            <a:spLocks noGrp="1"/>
          </p:cNvSpPr>
          <p:nvPr>
            <p:ph type="body" sz="quarter" idx="14" hasCustomPrompt="1"/>
          </p:nvPr>
        </p:nvSpPr>
        <p:spPr>
          <a:xfrm>
            <a:off x="1258132" y="3013836"/>
            <a:ext cx="9727196" cy="456946"/>
          </a:xfrm>
        </p:spPr>
        <p:txBody>
          <a:bodyPr anchor="ctr" anchorCtr="0">
            <a:noAutofit/>
          </a:bodyPr>
          <a:lstStyle>
            <a:lvl1pPr marL="0" indent="0">
              <a:buNone/>
              <a:defRPr sz="2800" b="1" i="0" cap="all"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Last NAME</a:t>
            </a:r>
          </a:p>
        </p:txBody>
      </p:sp>
      <p:sp>
        <p:nvSpPr>
          <p:cNvPr id="11" name="Text Placeholder 2">
            <a:extLst>
              <a:ext uri="{FF2B5EF4-FFF2-40B4-BE49-F238E27FC236}">
                <a16:creationId xmlns:a16="http://schemas.microsoft.com/office/drawing/2014/main" xmlns="" id="{BB2A79E9-FC16-1A4A-8823-9269F5BA395C}"/>
              </a:ext>
            </a:extLst>
          </p:cNvPr>
          <p:cNvSpPr>
            <a:spLocks noGrp="1"/>
          </p:cNvSpPr>
          <p:nvPr>
            <p:ph type="body" sz="quarter" idx="17" hasCustomPrompt="1"/>
          </p:nvPr>
        </p:nvSpPr>
        <p:spPr>
          <a:xfrm>
            <a:off x="1270192" y="4763229"/>
            <a:ext cx="9727196" cy="456946"/>
          </a:xfrm>
        </p:spPr>
        <p:txBody>
          <a:bodyPr anchor="ctr" anchorCtr="0">
            <a:noAutofit/>
          </a:bodyPr>
          <a:lstStyle>
            <a:lvl1pPr marL="0" indent="0">
              <a:buNone/>
              <a:defRPr sz="2000" b="0"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EMAIL</a:t>
            </a:r>
          </a:p>
        </p:txBody>
      </p:sp>
      <p:sp>
        <p:nvSpPr>
          <p:cNvPr id="12" name="Text Placeholder 2">
            <a:extLst>
              <a:ext uri="{FF2B5EF4-FFF2-40B4-BE49-F238E27FC236}">
                <a16:creationId xmlns:a16="http://schemas.microsoft.com/office/drawing/2014/main" xmlns="" id="{92684DAD-9438-8144-95F1-26CB287F73F3}"/>
              </a:ext>
            </a:extLst>
          </p:cNvPr>
          <p:cNvSpPr>
            <a:spLocks noGrp="1"/>
          </p:cNvSpPr>
          <p:nvPr>
            <p:ph type="body" sz="quarter" idx="18" hasCustomPrompt="1"/>
          </p:nvPr>
        </p:nvSpPr>
        <p:spPr>
          <a:xfrm>
            <a:off x="1270192" y="5277607"/>
            <a:ext cx="9727196" cy="456946"/>
          </a:xfrm>
        </p:spPr>
        <p:txBody>
          <a:bodyPr anchor="ctr" anchorCtr="0">
            <a:noAutofit/>
          </a:bodyPr>
          <a:lstStyle>
            <a:lvl1pPr marL="0" indent="0">
              <a:buNone/>
              <a:defRPr sz="2000" b="1" i="0" cap="all"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err="1"/>
              <a:t>Marchofdimes.org</a:t>
            </a:r>
            <a:endParaRPr lang="en-US" dirty="0"/>
          </a:p>
        </p:txBody>
      </p:sp>
      <p:sp>
        <p:nvSpPr>
          <p:cNvPr id="13" name="Text Placeholder 2">
            <a:extLst>
              <a:ext uri="{FF2B5EF4-FFF2-40B4-BE49-F238E27FC236}">
                <a16:creationId xmlns:a16="http://schemas.microsoft.com/office/drawing/2014/main" xmlns="" id="{B86EECF6-00F8-E74A-935E-C0EC80603E46}"/>
              </a:ext>
            </a:extLst>
          </p:cNvPr>
          <p:cNvSpPr>
            <a:spLocks noGrp="1"/>
          </p:cNvSpPr>
          <p:nvPr>
            <p:ph type="body" sz="quarter" idx="19" hasCustomPrompt="1"/>
          </p:nvPr>
        </p:nvSpPr>
        <p:spPr>
          <a:xfrm>
            <a:off x="1258132" y="2489466"/>
            <a:ext cx="9727196" cy="456946"/>
          </a:xfrm>
        </p:spPr>
        <p:txBody>
          <a:bodyPr anchor="ctr" anchorCtr="0">
            <a:noAutofit/>
          </a:bodyPr>
          <a:lstStyle>
            <a:lvl1pPr marL="0" indent="0">
              <a:buNone/>
              <a:defRPr sz="2800" b="1" i="0" cap="all" baseline="0">
                <a:solidFill>
                  <a:schemeClr val="bg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First name</a:t>
            </a:r>
          </a:p>
        </p:txBody>
      </p:sp>
      <p:sp>
        <p:nvSpPr>
          <p:cNvPr id="14" name="Text Placeholder 2">
            <a:extLst>
              <a:ext uri="{FF2B5EF4-FFF2-40B4-BE49-F238E27FC236}">
                <a16:creationId xmlns:a16="http://schemas.microsoft.com/office/drawing/2014/main" xmlns="" id="{EECEBBF7-9D27-0D40-8128-ECE22C4E1A42}"/>
              </a:ext>
            </a:extLst>
          </p:cNvPr>
          <p:cNvSpPr>
            <a:spLocks noGrp="1"/>
          </p:cNvSpPr>
          <p:nvPr>
            <p:ph type="body" sz="quarter" idx="20" hasCustomPrompt="1"/>
          </p:nvPr>
        </p:nvSpPr>
        <p:spPr>
          <a:xfrm>
            <a:off x="1253001" y="4002781"/>
            <a:ext cx="9727196" cy="456946"/>
          </a:xfrm>
        </p:spPr>
        <p:txBody>
          <a:bodyPr anchor="ctr" anchorCtr="0">
            <a:noAutofit/>
          </a:bodyPr>
          <a:lstStyle>
            <a:lvl1pPr marL="0" indent="0">
              <a:buNone/>
              <a:defRPr sz="2800" b="0" i="1" cap="none" baseline="0">
                <a:solidFill>
                  <a:schemeClr val="bg1"/>
                </a:solidFill>
                <a:latin typeface="Georgia" panose="02040502050405020303" pitchFamily="18" charset="0"/>
                <a:ea typeface="Georgia" panose="02040502050405020303" pitchFamily="18"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Department Name</a:t>
            </a:r>
          </a:p>
        </p:txBody>
      </p:sp>
      <p:pic>
        <p:nvPicPr>
          <p:cNvPr id="15" name="Picture 14">
            <a:extLst>
              <a:ext uri="{FF2B5EF4-FFF2-40B4-BE49-F238E27FC236}">
                <a16:creationId xmlns:a16="http://schemas.microsoft.com/office/drawing/2014/main" xmlns="" id="{3FA840DD-83BA-7E47-9534-4E3F0821D9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6048" y="354706"/>
            <a:ext cx="2177392" cy="852072"/>
          </a:xfrm>
          <a:prstGeom prst="rect">
            <a:avLst/>
          </a:prstGeom>
        </p:spPr>
      </p:pic>
      <p:sp>
        <p:nvSpPr>
          <p:cNvPr id="16" name="Subtitle 2">
            <a:extLst>
              <a:ext uri="{FF2B5EF4-FFF2-40B4-BE49-F238E27FC236}">
                <a16:creationId xmlns:a16="http://schemas.microsoft.com/office/drawing/2014/main" xmlns="" id="{8D1D990D-FB63-6541-A714-90CED611683C}"/>
              </a:ext>
            </a:extLst>
          </p:cNvPr>
          <p:cNvSpPr txBox="1">
            <a:spLocks/>
          </p:cNvSpPr>
          <p:nvPr userDrawn="1"/>
        </p:nvSpPr>
        <p:spPr>
          <a:xfrm>
            <a:off x="1287168" y="6514308"/>
            <a:ext cx="9727196" cy="192773"/>
          </a:xfrm>
          <a:prstGeom prst="rect">
            <a:avLst/>
          </a:prstGeom>
        </p:spPr>
        <p:txBody>
          <a:bodyPr vert="horz" lIns="91440" tIns="45720" rIns="91440" bIns="45720" rtlCol="0" anchor="t" anchorCtr="0">
            <a:normAutofit lnSpcReduction="10000"/>
          </a:bodyPr>
          <a:lstStyle>
            <a:lvl1pPr marL="0" indent="0" algn="l" defTabSz="914400" rtl="0" eaLnBrk="1" latinLnBrk="0" hangingPunct="1">
              <a:lnSpc>
                <a:spcPct val="80000"/>
              </a:lnSpc>
              <a:spcBef>
                <a:spcPts val="1000"/>
              </a:spcBef>
              <a:buFont typeface="Arial"/>
              <a:buNone/>
              <a:defRPr sz="2800" b="0" i="0"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00" b="0" i="0" kern="1200" baseline="0" dirty="0">
                <a:solidFill>
                  <a:schemeClr val="bg1"/>
                </a:solidFill>
                <a:effectLst/>
                <a:latin typeface="Arial" charset="0"/>
                <a:ea typeface="Arial" charset="0"/>
                <a:cs typeface="Arial" charset="0"/>
              </a:rPr>
              <a:t>© 2018 March of Dimes</a:t>
            </a:r>
          </a:p>
        </p:txBody>
      </p:sp>
    </p:spTree>
    <p:extLst>
      <p:ext uri="{BB962C8B-B14F-4D97-AF65-F5344CB8AC3E}">
        <p14:creationId xmlns:p14="http://schemas.microsoft.com/office/powerpoint/2010/main" val="18028120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act information #2">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xmlns="" id="{32983074-CB43-E941-BC5B-B9846C864C09}"/>
              </a:ext>
            </a:extLst>
          </p:cNvPr>
          <p:cNvSpPr>
            <a:spLocks noGrp="1"/>
          </p:cNvSpPr>
          <p:nvPr>
            <p:ph type="subTitle" idx="1" hasCustomPrompt="1"/>
          </p:nvPr>
        </p:nvSpPr>
        <p:spPr>
          <a:xfrm>
            <a:off x="1258132" y="3538230"/>
            <a:ext cx="9727196" cy="397103"/>
          </a:xfrm>
        </p:spPr>
        <p:txBody>
          <a:bodyPr anchor="t" anchorCtr="0">
            <a:normAutofit/>
          </a:bodyPr>
          <a:lstStyle>
            <a:lvl1pPr marL="0" indent="0" algn="l">
              <a:lnSpc>
                <a:spcPct val="80000"/>
              </a:lnSpc>
              <a:buNone/>
              <a:defRPr sz="2800" b="0" i="1" baseline="0">
                <a:solidFill>
                  <a:schemeClr val="tx1"/>
                </a:solidFill>
                <a:latin typeface="Georgia" panose="02040502050405020303" pitchFamily="18" charset="0"/>
                <a:ea typeface="Georgia" panose="02040502050405020303" pitchFamily="18"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Job title</a:t>
            </a:r>
          </a:p>
        </p:txBody>
      </p:sp>
      <p:sp>
        <p:nvSpPr>
          <p:cNvPr id="12" name="Text Placeholder 2">
            <a:extLst>
              <a:ext uri="{FF2B5EF4-FFF2-40B4-BE49-F238E27FC236}">
                <a16:creationId xmlns:a16="http://schemas.microsoft.com/office/drawing/2014/main" xmlns="" id="{45EA457A-B5B5-B541-9893-902F698FEFD8}"/>
              </a:ext>
            </a:extLst>
          </p:cNvPr>
          <p:cNvSpPr>
            <a:spLocks noGrp="1"/>
          </p:cNvSpPr>
          <p:nvPr>
            <p:ph type="body" sz="quarter" idx="14" hasCustomPrompt="1"/>
          </p:nvPr>
        </p:nvSpPr>
        <p:spPr>
          <a:xfrm>
            <a:off x="1258132" y="3013836"/>
            <a:ext cx="9727196" cy="456946"/>
          </a:xfrm>
        </p:spPr>
        <p:txBody>
          <a:bodyPr anchor="ctr" anchorCtr="0">
            <a:noAutofit/>
          </a:bodyPr>
          <a:lstStyle>
            <a:lvl1pPr marL="0" indent="0">
              <a:buNone/>
              <a:defRPr sz="2800" b="1" i="0" cap="all" baseline="0">
                <a:solidFill>
                  <a:schemeClr val="tx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Last NAME</a:t>
            </a:r>
          </a:p>
        </p:txBody>
      </p:sp>
      <p:sp>
        <p:nvSpPr>
          <p:cNvPr id="13" name="Text Placeholder 2">
            <a:extLst>
              <a:ext uri="{FF2B5EF4-FFF2-40B4-BE49-F238E27FC236}">
                <a16:creationId xmlns:a16="http://schemas.microsoft.com/office/drawing/2014/main" xmlns="" id="{7D145AF1-44EE-584B-9A9F-105BE475B1A3}"/>
              </a:ext>
            </a:extLst>
          </p:cNvPr>
          <p:cNvSpPr>
            <a:spLocks noGrp="1"/>
          </p:cNvSpPr>
          <p:nvPr>
            <p:ph type="body" sz="quarter" idx="17" hasCustomPrompt="1"/>
          </p:nvPr>
        </p:nvSpPr>
        <p:spPr>
          <a:xfrm>
            <a:off x="1270192" y="4763229"/>
            <a:ext cx="9727196" cy="456946"/>
          </a:xfrm>
        </p:spPr>
        <p:txBody>
          <a:bodyPr anchor="ctr" anchorCtr="0">
            <a:noAutofit/>
          </a:bodyPr>
          <a:lstStyle>
            <a:lvl1pPr marL="0" indent="0">
              <a:buNone/>
              <a:defRPr sz="2000" b="0" i="0" cap="all"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EMAIL</a:t>
            </a:r>
          </a:p>
        </p:txBody>
      </p:sp>
      <p:sp>
        <p:nvSpPr>
          <p:cNvPr id="15" name="Text Placeholder 2">
            <a:extLst>
              <a:ext uri="{FF2B5EF4-FFF2-40B4-BE49-F238E27FC236}">
                <a16:creationId xmlns:a16="http://schemas.microsoft.com/office/drawing/2014/main" xmlns="" id="{5399FE6C-9194-3842-A1A7-9C750A01B18A}"/>
              </a:ext>
            </a:extLst>
          </p:cNvPr>
          <p:cNvSpPr>
            <a:spLocks noGrp="1"/>
          </p:cNvSpPr>
          <p:nvPr>
            <p:ph type="body" sz="quarter" idx="18" hasCustomPrompt="1"/>
          </p:nvPr>
        </p:nvSpPr>
        <p:spPr>
          <a:xfrm>
            <a:off x="1270192" y="5277607"/>
            <a:ext cx="9727196" cy="456946"/>
          </a:xfrm>
        </p:spPr>
        <p:txBody>
          <a:bodyPr anchor="ctr" anchorCtr="0">
            <a:noAutofit/>
          </a:bodyPr>
          <a:lstStyle>
            <a:lvl1pPr marL="0" indent="0">
              <a:buNone/>
              <a:defRPr sz="2000" b="1" i="0" cap="all" baseline="0">
                <a:solidFill>
                  <a:schemeClr val="tx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err="1"/>
              <a:t>Marchofdimes.org</a:t>
            </a:r>
            <a:endParaRPr lang="en-US" dirty="0"/>
          </a:p>
        </p:txBody>
      </p:sp>
      <p:sp>
        <p:nvSpPr>
          <p:cNvPr id="16" name="Text Placeholder 2">
            <a:extLst>
              <a:ext uri="{FF2B5EF4-FFF2-40B4-BE49-F238E27FC236}">
                <a16:creationId xmlns:a16="http://schemas.microsoft.com/office/drawing/2014/main" xmlns="" id="{01484E95-FBC2-E740-AA4A-7E00540C291F}"/>
              </a:ext>
            </a:extLst>
          </p:cNvPr>
          <p:cNvSpPr>
            <a:spLocks noGrp="1"/>
          </p:cNvSpPr>
          <p:nvPr>
            <p:ph type="body" sz="quarter" idx="19" hasCustomPrompt="1"/>
          </p:nvPr>
        </p:nvSpPr>
        <p:spPr>
          <a:xfrm>
            <a:off x="1258132" y="2489466"/>
            <a:ext cx="9727196" cy="456946"/>
          </a:xfrm>
        </p:spPr>
        <p:txBody>
          <a:bodyPr anchor="ctr" anchorCtr="0">
            <a:noAutofit/>
          </a:bodyPr>
          <a:lstStyle>
            <a:lvl1pPr marL="0" indent="0">
              <a:buNone/>
              <a:defRPr sz="2800" b="1" i="0" cap="all" baseline="0">
                <a:solidFill>
                  <a:schemeClr val="tx1"/>
                </a:solidFill>
                <a:latin typeface="Arial Black" charset="0"/>
                <a:ea typeface="Arial Black" charset="0"/>
                <a:cs typeface="Arial Black"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First name</a:t>
            </a:r>
          </a:p>
        </p:txBody>
      </p:sp>
      <p:sp>
        <p:nvSpPr>
          <p:cNvPr id="17" name="Text Placeholder 2">
            <a:extLst>
              <a:ext uri="{FF2B5EF4-FFF2-40B4-BE49-F238E27FC236}">
                <a16:creationId xmlns:a16="http://schemas.microsoft.com/office/drawing/2014/main" xmlns="" id="{5469DE4E-68BD-D343-8987-ACE55357F37F}"/>
              </a:ext>
            </a:extLst>
          </p:cNvPr>
          <p:cNvSpPr>
            <a:spLocks noGrp="1"/>
          </p:cNvSpPr>
          <p:nvPr>
            <p:ph type="body" sz="quarter" idx="20" hasCustomPrompt="1"/>
          </p:nvPr>
        </p:nvSpPr>
        <p:spPr>
          <a:xfrm>
            <a:off x="1253001" y="4002781"/>
            <a:ext cx="9727196" cy="456946"/>
          </a:xfrm>
        </p:spPr>
        <p:txBody>
          <a:bodyPr anchor="ctr" anchorCtr="0">
            <a:noAutofit/>
          </a:bodyPr>
          <a:lstStyle>
            <a:lvl1pPr marL="0" indent="0">
              <a:buNone/>
              <a:defRPr sz="2800" b="0" i="1" cap="none" baseline="0">
                <a:solidFill>
                  <a:schemeClr val="tx1"/>
                </a:solidFill>
                <a:latin typeface="Georgia" panose="02040502050405020303" pitchFamily="18" charset="0"/>
                <a:ea typeface="Georgia" panose="02040502050405020303" pitchFamily="18"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Department Name</a:t>
            </a:r>
          </a:p>
        </p:txBody>
      </p:sp>
      <p:sp>
        <p:nvSpPr>
          <p:cNvPr id="18" name="Subtitle 2">
            <a:extLst>
              <a:ext uri="{FF2B5EF4-FFF2-40B4-BE49-F238E27FC236}">
                <a16:creationId xmlns:a16="http://schemas.microsoft.com/office/drawing/2014/main" xmlns="" id="{F69CC2E8-F14C-1242-AD3B-B416B8E5FC3F}"/>
              </a:ext>
            </a:extLst>
          </p:cNvPr>
          <p:cNvSpPr txBox="1">
            <a:spLocks/>
          </p:cNvSpPr>
          <p:nvPr userDrawn="1"/>
        </p:nvSpPr>
        <p:spPr>
          <a:xfrm>
            <a:off x="1287168" y="6514308"/>
            <a:ext cx="9727196" cy="192773"/>
          </a:xfrm>
          <a:prstGeom prst="rect">
            <a:avLst/>
          </a:prstGeom>
        </p:spPr>
        <p:txBody>
          <a:bodyPr vert="horz" lIns="91440" tIns="45720" rIns="91440" bIns="45720" rtlCol="0" anchor="t" anchorCtr="0">
            <a:normAutofit lnSpcReduction="10000"/>
          </a:bodyPr>
          <a:lstStyle>
            <a:lvl1pPr marL="0" indent="0" algn="l" defTabSz="914400" rtl="0" eaLnBrk="1" latinLnBrk="0" hangingPunct="1">
              <a:lnSpc>
                <a:spcPct val="80000"/>
              </a:lnSpc>
              <a:spcBef>
                <a:spcPts val="1000"/>
              </a:spcBef>
              <a:buFont typeface="Arial"/>
              <a:buNone/>
              <a:defRPr sz="2800" b="0" i="0"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00" b="0" i="0" kern="1200" baseline="0" dirty="0">
                <a:solidFill>
                  <a:schemeClr val="tx1"/>
                </a:solidFill>
                <a:effectLst/>
                <a:latin typeface="Arial" charset="0"/>
                <a:ea typeface="Arial" charset="0"/>
                <a:cs typeface="Arial" charset="0"/>
              </a:rPr>
              <a:t>© 2018 March of Dimes</a:t>
            </a:r>
          </a:p>
        </p:txBody>
      </p:sp>
      <p:pic>
        <p:nvPicPr>
          <p:cNvPr id="20" name="Picture 19">
            <a:extLst>
              <a:ext uri="{FF2B5EF4-FFF2-40B4-BE49-F238E27FC236}">
                <a16:creationId xmlns:a16="http://schemas.microsoft.com/office/drawing/2014/main" xmlns="" id="{705FBBC3-A6C1-AD4D-B978-CFD43D64EF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36802" y="566729"/>
            <a:ext cx="1930505" cy="434959"/>
          </a:xfrm>
          <a:prstGeom prst="rect">
            <a:avLst/>
          </a:prstGeom>
        </p:spPr>
      </p:pic>
    </p:spTree>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sp>
        <p:nvSpPr>
          <p:cNvPr id="22530" name="Rectangle 2"/>
          <p:cNvSpPr>
            <a:spLocks noGrp="1" noChangeArrowheads="1"/>
          </p:cNvSpPr>
          <p:nvPr userDrawn="1">
            <p:ph type="ctrTitle"/>
          </p:nvPr>
        </p:nvSpPr>
        <p:spPr>
          <a:xfrm>
            <a:off x="5384800" y="1447800"/>
            <a:ext cx="6807200" cy="1143000"/>
          </a:xfrm>
        </p:spPr>
        <p:txBody>
          <a:bodyPr anchor="b"/>
          <a:lstStyle>
            <a:lvl1pPr algn="l">
              <a:lnSpc>
                <a:spcPct val="80000"/>
              </a:lnSpc>
              <a:defRPr sz="4500">
                <a:solidFill>
                  <a:srgbClr val="4F1567"/>
                </a:solidFill>
              </a:defRPr>
            </a:lvl1pPr>
          </a:lstStyle>
          <a:p>
            <a:r>
              <a:rPr lang="en-US" smtClean="0"/>
              <a:t>Click to edit Master title style</a:t>
            </a:r>
            <a:endParaRPr lang="en-US" dirty="0"/>
          </a:p>
        </p:txBody>
      </p:sp>
      <p:sp>
        <p:nvSpPr>
          <p:cNvPr id="22531" name="Rectangle 3"/>
          <p:cNvSpPr>
            <a:spLocks noGrp="1" noChangeArrowheads="1"/>
          </p:cNvSpPr>
          <p:nvPr userDrawn="1">
            <p:ph type="subTitle" idx="1"/>
          </p:nvPr>
        </p:nvSpPr>
        <p:spPr>
          <a:xfrm>
            <a:off x="5384800" y="2743200"/>
            <a:ext cx="6197600" cy="1752600"/>
          </a:xfrm>
        </p:spPr>
        <p:txBody>
          <a:bodyPr/>
          <a:lstStyle>
            <a:lvl1pPr marL="0" indent="0" algn="l">
              <a:lnSpc>
                <a:spcPct val="90000"/>
              </a:lnSpc>
              <a:defRPr sz="2500" b="0">
                <a:solidFill>
                  <a:srgbClr val="4F1567"/>
                </a:solidFill>
              </a:defRPr>
            </a:lvl1pPr>
          </a:lstStyle>
          <a:p>
            <a:r>
              <a:rPr lang="en-US" smtClean="0"/>
              <a:t>Click to edit Master subtitle style</a:t>
            </a:r>
            <a:endParaRPr lang="en-US" dirty="0"/>
          </a:p>
        </p:txBody>
      </p:sp>
      <p:pic>
        <p:nvPicPr>
          <p:cNvPr id="2" name="Picture 1" descr="MODlogo_Primary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1707" y="6047740"/>
            <a:ext cx="2506133" cy="584200"/>
          </a:xfrm>
          <a:prstGeom prst="rect">
            <a:avLst/>
          </a:prstGeom>
        </p:spPr>
      </p:pic>
      <p:pic>
        <p:nvPicPr>
          <p:cNvPr id="8" name="Picture 7" descr="MOD_icon_only_purple.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18984"/>
          <a:stretch/>
        </p:blipFill>
        <p:spPr>
          <a:xfrm>
            <a:off x="8128" y="38100"/>
            <a:ext cx="5376672" cy="6400800"/>
          </a:xfrm>
          <a:prstGeom prst="rect">
            <a:avLst/>
          </a:prstGeom>
        </p:spPr>
      </p:pic>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8317653" y="6229350"/>
            <a:ext cx="609600" cy="438150"/>
          </a:xfrm>
        </p:spPr>
        <p:txBody>
          <a:bodyPr/>
          <a:lstStyle/>
          <a:p>
            <a:fld id="{506E9D53-62E5-4F3B-9646-6E9E674D62D1}" type="slidenum">
              <a:rPr lang="en-US" smtClean="0"/>
              <a:pPr/>
              <a:t>‹#›</a:t>
            </a:fld>
            <a:endParaRPr lang="en-US" dirty="0"/>
          </a:p>
        </p:txBody>
      </p:sp>
    </p:spTree>
    <p:extLst>
      <p:ext uri="{BB962C8B-B14F-4D97-AF65-F5344CB8AC3E}">
        <p14:creationId xmlns:p14="http://schemas.microsoft.com/office/powerpoint/2010/main" val="38452318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COVER PAM image">
    <p:spTree>
      <p:nvGrpSpPr>
        <p:cNvPr id="1" name=""/>
        <p:cNvGrpSpPr/>
        <p:nvPr/>
      </p:nvGrpSpPr>
      <p:grpSpPr>
        <a:xfrm>
          <a:off x="0" y="0"/>
          <a:ext cx="0" cy="0"/>
          <a:chOff x="0" y="0"/>
          <a:chExt cx="0" cy="0"/>
        </a:xfrm>
      </p:grpSpPr>
      <p:pic>
        <p:nvPicPr>
          <p:cNvPr id="4" name="Picture 3" descr="PAMcoveroption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530" name="Rectangle 2"/>
          <p:cNvSpPr>
            <a:spLocks noGrp="1" noChangeArrowheads="1"/>
          </p:cNvSpPr>
          <p:nvPr userDrawn="1">
            <p:ph type="ctrTitle"/>
          </p:nvPr>
        </p:nvSpPr>
        <p:spPr>
          <a:xfrm>
            <a:off x="386080" y="441960"/>
            <a:ext cx="6807200" cy="1143000"/>
          </a:xfrm>
        </p:spPr>
        <p:txBody>
          <a:bodyPr anchor="b"/>
          <a:lstStyle>
            <a:lvl1pPr algn="l">
              <a:lnSpc>
                <a:spcPct val="80000"/>
              </a:lnSpc>
              <a:defRPr sz="4500">
                <a:solidFill>
                  <a:srgbClr val="FFFFFF"/>
                </a:solidFill>
              </a:defRPr>
            </a:lvl1pPr>
          </a:lstStyle>
          <a:p>
            <a:r>
              <a:rPr lang="en-US" smtClean="0"/>
              <a:t>Click to edit Master title style</a:t>
            </a:r>
            <a:endParaRPr lang="en-US" dirty="0"/>
          </a:p>
        </p:txBody>
      </p:sp>
      <p:sp>
        <p:nvSpPr>
          <p:cNvPr id="22531" name="Rectangle 3"/>
          <p:cNvSpPr>
            <a:spLocks noGrp="1" noChangeArrowheads="1"/>
          </p:cNvSpPr>
          <p:nvPr userDrawn="1">
            <p:ph type="subTitle" idx="1"/>
          </p:nvPr>
        </p:nvSpPr>
        <p:spPr>
          <a:xfrm>
            <a:off x="386080" y="1737360"/>
            <a:ext cx="6197600" cy="1752600"/>
          </a:xfrm>
        </p:spPr>
        <p:txBody>
          <a:bodyPr/>
          <a:lstStyle>
            <a:lvl1pPr marL="0" indent="0" algn="l">
              <a:lnSpc>
                <a:spcPct val="90000"/>
              </a:lnSpc>
              <a:defRPr sz="2500" b="0">
                <a:solidFill>
                  <a:srgbClr val="FFFFFF"/>
                </a:solidFill>
              </a:defRPr>
            </a:lvl1pPr>
          </a:lstStyle>
          <a:p>
            <a:r>
              <a:rPr lang="en-US" smtClean="0"/>
              <a:t>Click to edit Master subtitle style</a:t>
            </a:r>
            <a:endParaRPr lang="en-US" dirty="0"/>
          </a:p>
        </p:txBody>
      </p:sp>
      <p:pic>
        <p:nvPicPr>
          <p:cNvPr id="6" name="Picture 5" descr="MODlogo_Primary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947" y="5835335"/>
            <a:ext cx="2817707" cy="660969"/>
          </a:xfrm>
          <a:prstGeom prst="rect">
            <a:avLst/>
          </a:prstGeom>
        </p:spPr>
      </p:pic>
    </p:spTree>
    <p:extLst>
      <p:ext uri="{BB962C8B-B14F-4D97-AF65-F5344CB8AC3E}">
        <p14:creationId xmlns:p14="http://schemas.microsoft.com/office/powerpoint/2010/main" val="25148860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506E9D53-62E5-4F3B-9646-6E9E674D62D1}" type="slidenum">
              <a:rPr lang="en-US" smtClean="0"/>
              <a:pPr/>
              <a:t>‹#›</a:t>
            </a:fld>
            <a:endParaRPr lang="en-US" dirty="0"/>
          </a:p>
        </p:txBody>
      </p:sp>
      <p:sp>
        <p:nvSpPr>
          <p:cNvPr id="6" name="Text Placeholder 5"/>
          <p:cNvSpPr>
            <a:spLocks noGrp="1"/>
          </p:cNvSpPr>
          <p:nvPr>
            <p:ph type="body" sz="quarter" idx="12"/>
          </p:nvPr>
        </p:nvSpPr>
        <p:spPr>
          <a:xfrm>
            <a:off x="711200" y="1387011"/>
            <a:ext cx="10922000" cy="4715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MODlogo_Primary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1707" y="6047740"/>
            <a:ext cx="2506133" cy="584200"/>
          </a:xfrm>
          <a:prstGeom prst="rect">
            <a:avLst/>
          </a:prstGeom>
        </p:spPr>
      </p:pic>
    </p:spTree>
    <p:extLst>
      <p:ext uri="{BB962C8B-B14F-4D97-AF65-F5344CB8AC3E}">
        <p14:creationId xmlns:p14="http://schemas.microsoft.com/office/powerpoint/2010/main" val="20904670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506E9D53-62E5-4F3B-9646-6E9E674D62D1}" type="slidenum">
              <a:rPr lang="en-US" smtClean="0"/>
              <a:pPr/>
              <a:t>‹#›</a:t>
            </a:fld>
            <a:endParaRPr lang="en-US" dirty="0"/>
          </a:p>
        </p:txBody>
      </p:sp>
      <p:sp>
        <p:nvSpPr>
          <p:cNvPr id="5" name="Text Placeholder 4"/>
          <p:cNvSpPr>
            <a:spLocks noGrp="1"/>
          </p:cNvSpPr>
          <p:nvPr>
            <p:ph type="body" sz="quarter" idx="12"/>
          </p:nvPr>
        </p:nvSpPr>
        <p:spPr>
          <a:xfrm>
            <a:off x="716463" y="1679404"/>
            <a:ext cx="5706640" cy="3915109"/>
          </a:xfrm>
        </p:spPr>
        <p:txBody>
          <a:bodyPr/>
          <a:lstStyle>
            <a:lvl1pPr marL="0" indent="0">
              <a:lnSpc>
                <a:spcPct val="100000"/>
              </a:lnSpc>
              <a:spcBef>
                <a:spcPts val="600"/>
              </a:spcBef>
              <a:spcAft>
                <a:spcPts val="0"/>
              </a:spcAft>
              <a:defRPr sz="2000" b="1"/>
            </a:lvl1pPr>
            <a:lvl2pPr marL="342900" indent="-342900">
              <a:lnSpc>
                <a:spcPct val="100000"/>
              </a:lnSpc>
              <a:spcBef>
                <a:spcPts val="600"/>
              </a:spcBef>
              <a:spcAft>
                <a:spcPts val="0"/>
              </a:spcAft>
              <a:buClr>
                <a:schemeClr val="tx1">
                  <a:lumMod val="25000"/>
                  <a:lumOff val="75000"/>
                </a:schemeClr>
              </a:buClr>
              <a:buSzPct val="170000"/>
              <a:buFont typeface="Arial"/>
              <a:buChar char="•"/>
              <a:defRPr sz="2000">
                <a:solidFill>
                  <a:srgbClr val="4F1567"/>
                </a:solidFill>
              </a:defRPr>
            </a:lvl2pPr>
            <a:lvl3pPr marL="744538" indent="-398463">
              <a:lnSpc>
                <a:spcPct val="100000"/>
              </a:lnSpc>
              <a:spcBef>
                <a:spcPts val="600"/>
              </a:spcBef>
              <a:spcAft>
                <a:spcPts val="0"/>
              </a:spcAft>
              <a:buClr>
                <a:schemeClr val="tx1">
                  <a:lumMod val="25000"/>
                  <a:lumOff val="75000"/>
                </a:schemeClr>
              </a:buClr>
              <a:buSzPct val="100000"/>
              <a:buFont typeface="Courier New"/>
              <a:buChar char="o"/>
              <a:defRPr sz="1800">
                <a:solidFill>
                  <a:srgbClr val="4F1567"/>
                </a:solidFill>
              </a:defRPr>
            </a:lvl3pPr>
            <a:lvl4pPr>
              <a:lnSpc>
                <a:spcPct val="100000"/>
              </a:lnSpc>
              <a:spcBef>
                <a:spcPts val="600"/>
              </a:spcBef>
              <a:spcAft>
                <a:spcPts val="600"/>
              </a:spcAft>
              <a:defRPr sz="1600"/>
            </a:lvl4pPr>
            <a:lvl5pPr>
              <a:lnSpc>
                <a:spcPct val="100000"/>
              </a:lnSpc>
              <a:spcBef>
                <a:spcPts val="600"/>
              </a:spcBef>
              <a:spcAft>
                <a:spcPts val="600"/>
              </a:spcAft>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Text Placeholder 7"/>
          <p:cNvSpPr>
            <a:spLocks noGrp="1"/>
          </p:cNvSpPr>
          <p:nvPr>
            <p:ph type="body" sz="quarter" idx="13"/>
          </p:nvPr>
        </p:nvSpPr>
        <p:spPr>
          <a:xfrm>
            <a:off x="670985" y="241301"/>
            <a:ext cx="5752119" cy="1196689"/>
          </a:xfrm>
        </p:spPr>
        <p:txBody>
          <a:bodyPr/>
          <a:lstStyle>
            <a:lvl1pPr marL="0" indent="0">
              <a:defRPr sz="3700">
                <a:solidFill>
                  <a:srgbClr val="4F1567"/>
                </a:solidFill>
              </a:defRPr>
            </a:lvl1pPr>
          </a:lstStyle>
          <a:p>
            <a:pPr lvl="0"/>
            <a:r>
              <a:rPr lang="en-US" smtClean="0"/>
              <a:t>Click to edit Master text styles</a:t>
            </a:r>
          </a:p>
        </p:txBody>
      </p:sp>
      <p:pic>
        <p:nvPicPr>
          <p:cNvPr id="7" name="Picture 6" descr="C22A9328cropped.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8857" y="934907"/>
            <a:ext cx="4804463" cy="3560695"/>
          </a:xfrm>
          <a:prstGeom prst="rect">
            <a:avLst/>
          </a:prstGeom>
          <a:ln w="50800">
            <a:solidFill>
              <a:srgbClr val="B68AC8"/>
            </a:solidFill>
          </a:ln>
        </p:spPr>
      </p:pic>
      <p:pic>
        <p:nvPicPr>
          <p:cNvPr id="8" name="Picture 7" descr="MODlogo_Primary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21707" y="6047740"/>
            <a:ext cx="2506133" cy="584200"/>
          </a:xfrm>
          <a:prstGeom prst="rect">
            <a:avLst/>
          </a:prstGeom>
        </p:spPr>
      </p:pic>
    </p:spTree>
    <p:extLst>
      <p:ext uri="{BB962C8B-B14F-4D97-AF65-F5344CB8AC3E}">
        <p14:creationId xmlns:p14="http://schemas.microsoft.com/office/powerpoint/2010/main" val="22955056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506E9D53-62E5-4F3B-9646-6E9E674D62D1}" type="slidenum">
              <a:rPr lang="en-US" smtClean="0"/>
              <a:pPr/>
              <a:t>‹#›</a:t>
            </a:fld>
            <a:endParaRPr lang="en-US" dirty="0"/>
          </a:p>
        </p:txBody>
      </p:sp>
      <p:pic>
        <p:nvPicPr>
          <p:cNvPr id="5" name="Picture 4" descr="MODlogo_Primary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1707" y="6047740"/>
            <a:ext cx="2506133" cy="584200"/>
          </a:xfrm>
          <a:prstGeom prst="rect">
            <a:avLst/>
          </a:prstGeom>
        </p:spPr>
      </p:pic>
    </p:spTree>
    <p:extLst>
      <p:ext uri="{BB962C8B-B14F-4D97-AF65-F5344CB8AC3E}">
        <p14:creationId xmlns:p14="http://schemas.microsoft.com/office/powerpoint/2010/main" val="35978975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hart/Picture/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506E9D53-62E5-4F3B-9646-6E9E674D62D1}" type="slidenum">
              <a:rPr lang="en-US" smtClean="0"/>
              <a:pPr/>
              <a:t>‹#›</a:t>
            </a:fld>
            <a:endParaRPr lang="en-US" dirty="0"/>
          </a:p>
        </p:txBody>
      </p:sp>
      <p:sp>
        <p:nvSpPr>
          <p:cNvPr id="5" name="Content Placeholder 2"/>
          <p:cNvSpPr>
            <a:spLocks noGrp="1"/>
          </p:cNvSpPr>
          <p:nvPr>
            <p:ph idx="1"/>
          </p:nvPr>
        </p:nvSpPr>
        <p:spPr>
          <a:xfrm>
            <a:off x="711200" y="1504950"/>
            <a:ext cx="10922000" cy="4476750"/>
          </a:xfrm>
          <a:prstGeom prst="rect">
            <a:avLst/>
          </a:prstGeom>
        </p:spPr>
        <p:txBody>
          <a:bodyPr/>
          <a:lstStyle>
            <a:lvl1pPr marL="0" indent="0">
              <a:buNone/>
              <a:defRPr sz="2800" baseline="0">
                <a:solidFill>
                  <a:srgbClr val="4F1567"/>
                </a:solidFill>
              </a:defRPr>
            </a:lvl1pPr>
          </a:lstStyle>
          <a:p>
            <a:pPr lvl="0"/>
            <a:r>
              <a:rPr lang="en-US" smtClean="0"/>
              <a:t>Click to edit Master text styles</a:t>
            </a:r>
          </a:p>
        </p:txBody>
      </p:sp>
      <p:pic>
        <p:nvPicPr>
          <p:cNvPr id="6" name="Picture 5" descr="MODlogo_Primary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1707" y="6047740"/>
            <a:ext cx="2506133" cy="584200"/>
          </a:xfrm>
          <a:prstGeom prst="rect">
            <a:avLst/>
          </a:prstGeom>
        </p:spPr>
      </p:pic>
    </p:spTree>
    <p:extLst>
      <p:ext uri="{BB962C8B-B14F-4D97-AF65-F5344CB8AC3E}">
        <p14:creationId xmlns:p14="http://schemas.microsoft.com/office/powerpoint/2010/main" val="24601125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Helping Background">
    <p:spTree>
      <p:nvGrpSpPr>
        <p:cNvPr id="1" name=""/>
        <p:cNvGrpSpPr/>
        <p:nvPr/>
      </p:nvGrpSpPr>
      <p:grpSpPr>
        <a:xfrm>
          <a:off x="0" y="0"/>
          <a:ext cx="0" cy="0"/>
          <a:chOff x="0" y="0"/>
          <a:chExt cx="0" cy="0"/>
        </a:xfrm>
      </p:grpSpPr>
      <p:pic>
        <p:nvPicPr>
          <p:cNvPr id="2" name="Picture 1" descr="Howyoursupporthelpsbabie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MODlogo_Primary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21707" y="6047740"/>
            <a:ext cx="2506133" cy="584200"/>
          </a:xfrm>
          <a:prstGeom prst="rect">
            <a:avLst/>
          </a:prstGeom>
        </p:spPr>
      </p:pic>
      <p:sp>
        <p:nvSpPr>
          <p:cNvPr id="4" name="Title 1"/>
          <p:cNvSpPr txBox="1">
            <a:spLocks/>
          </p:cNvSpPr>
          <p:nvPr userDrawn="1"/>
        </p:nvSpPr>
        <p:spPr>
          <a:xfrm>
            <a:off x="-1" y="116350"/>
            <a:ext cx="12192001" cy="168900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lnSpc>
                <a:spcPts val="5000"/>
              </a:lnSpc>
              <a:spcAft>
                <a:spcPct val="0"/>
              </a:spcAft>
            </a:pPr>
            <a:r>
              <a:rPr lang="en-US" sz="5000" b="1" dirty="0" smtClean="0">
                <a:solidFill>
                  <a:srgbClr val="5B2B76"/>
                </a:solidFill>
                <a:latin typeface="Arial"/>
                <a:cs typeface="Arial"/>
              </a:rPr>
              <a:t>How your support </a:t>
            </a:r>
          </a:p>
          <a:p>
            <a:pPr fontAlgn="base">
              <a:lnSpc>
                <a:spcPts val="5000"/>
              </a:lnSpc>
              <a:spcAft>
                <a:spcPct val="0"/>
              </a:spcAft>
            </a:pPr>
            <a:r>
              <a:rPr lang="en-US" sz="5000" b="1" dirty="0" smtClean="0">
                <a:solidFill>
                  <a:srgbClr val="5B2B76"/>
                </a:solidFill>
                <a:latin typeface="Arial"/>
                <a:cs typeface="Arial"/>
              </a:rPr>
              <a:t>helps babies</a:t>
            </a:r>
            <a:endParaRPr lang="en-US" sz="5000" b="1" dirty="0">
              <a:solidFill>
                <a:srgbClr val="5B2B76"/>
              </a:solidFill>
              <a:latin typeface="Arial"/>
              <a:cs typeface="Arial"/>
            </a:endParaRPr>
          </a:p>
        </p:txBody>
      </p:sp>
    </p:spTree>
    <p:extLst>
      <p:ext uri="{BB962C8B-B14F-4D97-AF65-F5344CB8AC3E}">
        <p14:creationId xmlns:p14="http://schemas.microsoft.com/office/powerpoint/2010/main" val="33351324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ares">
    <p:spTree>
      <p:nvGrpSpPr>
        <p:cNvPr id="1" name=""/>
        <p:cNvGrpSpPr/>
        <p:nvPr/>
      </p:nvGrpSpPr>
      <p:grpSpPr>
        <a:xfrm>
          <a:off x="0" y="0"/>
          <a:ext cx="0" cy="0"/>
          <a:chOff x="0" y="0"/>
          <a:chExt cx="0" cy="0"/>
        </a:xfrm>
      </p:grpSpPr>
      <p:pic>
        <p:nvPicPr>
          <p:cNvPr id="3" name="Picture 2" descr="CARES_graphic.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938" y="375920"/>
            <a:ext cx="11725503" cy="4206240"/>
          </a:xfrm>
          <a:prstGeom prst="rect">
            <a:avLst/>
          </a:prstGeom>
        </p:spPr>
      </p:pic>
      <p:pic>
        <p:nvPicPr>
          <p:cNvPr id="15" name="Picture 14" descr="MODlogo_Primary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21707" y="6047740"/>
            <a:ext cx="2506133" cy="584200"/>
          </a:xfrm>
          <a:prstGeom prst="rect">
            <a:avLst/>
          </a:prstGeom>
        </p:spPr>
      </p:pic>
    </p:spTree>
    <p:extLst>
      <p:ext uri="{BB962C8B-B14F-4D97-AF65-F5344CB8AC3E}">
        <p14:creationId xmlns:p14="http://schemas.microsoft.com/office/powerpoint/2010/main" val="2628756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9" name="Title 2">
            <a:extLst>
              <a:ext uri="{FF2B5EF4-FFF2-40B4-BE49-F238E27FC236}">
                <a16:creationId xmlns:a16="http://schemas.microsoft.com/office/drawing/2014/main" xmlns="" id="{F27A092A-A2F6-604E-B3EB-B53AC75588DE}"/>
              </a:ext>
            </a:extLst>
          </p:cNvPr>
          <p:cNvSpPr>
            <a:spLocks noGrp="1"/>
          </p:cNvSpPr>
          <p:nvPr>
            <p:ph type="title"/>
          </p:nvPr>
        </p:nvSpPr>
        <p:spPr>
          <a:xfrm>
            <a:off x="475835" y="912439"/>
            <a:ext cx="4513024" cy="1212921"/>
          </a:xfrm>
        </p:spPr>
        <p:txBody>
          <a:bodyPr/>
          <a:lstStyle>
            <a:lvl1pPr>
              <a:defRPr cap="all" baseline="0">
                <a:solidFill>
                  <a:srgbClr val="7029EC"/>
                </a:solidFill>
              </a:defRPr>
            </a:lvl1pPr>
          </a:lstStyle>
          <a:p>
            <a:r>
              <a:rPr lang="en-US" smtClean="0"/>
              <a:t>Click to edit Master title style</a:t>
            </a:r>
            <a:endParaRPr lang="en-US" dirty="0"/>
          </a:p>
        </p:txBody>
      </p:sp>
      <p:sp>
        <p:nvSpPr>
          <p:cNvPr id="12" name="Subtitle 3">
            <a:extLst>
              <a:ext uri="{FF2B5EF4-FFF2-40B4-BE49-F238E27FC236}">
                <a16:creationId xmlns:a16="http://schemas.microsoft.com/office/drawing/2014/main" xmlns="" id="{6AD5A2FF-4C5F-6C4B-AF63-54B5A355BFE1}"/>
              </a:ext>
            </a:extLst>
          </p:cNvPr>
          <p:cNvSpPr>
            <a:spLocks noGrp="1"/>
          </p:cNvSpPr>
          <p:nvPr>
            <p:ph type="subTitle" idx="1" hasCustomPrompt="1"/>
          </p:nvPr>
        </p:nvSpPr>
        <p:spPr>
          <a:xfrm>
            <a:off x="477779" y="2327564"/>
            <a:ext cx="11492382" cy="3669823"/>
          </a:xfrm>
        </p:spPr>
        <p:txBody>
          <a:bodyPr>
            <a:normAutofit/>
          </a:bodyPr>
          <a:lstStyle>
            <a:lvl1pPr>
              <a:defRPr b="1" i="0">
                <a:solidFill>
                  <a:srgbClr val="7029EC"/>
                </a:solidFill>
                <a:latin typeface="Arial Black" panose="020B0604020202020204" pitchFamily="34" charset="0"/>
                <a:cs typeface="Arial Black" panose="020B0604020202020204" pitchFamily="34" charset="0"/>
              </a:defRPr>
            </a:lvl1pPr>
          </a:lstStyle>
          <a:p>
            <a:pPr marL="285750" indent="-285750">
              <a:buFont typeface="Arial" panose="020B0604020202020204" pitchFamily="34" charset="0"/>
              <a:buChar char="•"/>
            </a:pPr>
            <a:r>
              <a:rPr lang="en-US" sz="2000" b="1" dirty="0"/>
              <a:t>Topic 1			X minutes</a:t>
            </a:r>
          </a:p>
          <a:p>
            <a:pPr marL="285750" indent="-285750">
              <a:buFont typeface="Arial" panose="020B0604020202020204" pitchFamily="34" charset="0"/>
              <a:buChar char="•"/>
            </a:pPr>
            <a:r>
              <a:rPr lang="en-US" sz="2000" b="1" dirty="0"/>
              <a:t>Topic 2 			X minutes</a:t>
            </a:r>
          </a:p>
          <a:p>
            <a:pPr marL="285750" indent="-285750">
              <a:buFont typeface="Arial" panose="020B0604020202020204" pitchFamily="34" charset="0"/>
              <a:buChar char="•"/>
            </a:pPr>
            <a:r>
              <a:rPr lang="en-US" sz="2000" b="1" dirty="0"/>
              <a:t>Topic 3			X minutes</a:t>
            </a:r>
          </a:p>
          <a:p>
            <a:pPr marL="285750" indent="-285750">
              <a:buFont typeface="Arial" panose="020B0604020202020204" pitchFamily="34" charset="0"/>
              <a:buChar char="•"/>
            </a:pPr>
            <a:r>
              <a:rPr lang="en-US" sz="2000" b="1" dirty="0"/>
              <a:t>Topic 4			X minutes</a:t>
            </a:r>
          </a:p>
        </p:txBody>
      </p:sp>
      <p:sp>
        <p:nvSpPr>
          <p:cNvPr id="10"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7594802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Ending Slide">
    <p:spTree>
      <p:nvGrpSpPr>
        <p:cNvPr id="1" name=""/>
        <p:cNvGrpSpPr/>
        <p:nvPr/>
      </p:nvGrpSpPr>
      <p:grpSpPr>
        <a:xfrm>
          <a:off x="0" y="0"/>
          <a:ext cx="0" cy="0"/>
          <a:chOff x="0" y="0"/>
          <a:chExt cx="0" cy="0"/>
        </a:xfrm>
      </p:grpSpPr>
      <p:grpSp>
        <p:nvGrpSpPr>
          <p:cNvPr id="21" name="Group 20"/>
          <p:cNvGrpSpPr/>
          <p:nvPr userDrawn="1"/>
        </p:nvGrpSpPr>
        <p:grpSpPr>
          <a:xfrm>
            <a:off x="5527848" y="4285294"/>
            <a:ext cx="6197600" cy="353467"/>
            <a:chOff x="4145886" y="4220013"/>
            <a:chExt cx="4648200" cy="353467"/>
          </a:xfrm>
        </p:grpSpPr>
        <p:sp>
          <p:nvSpPr>
            <p:cNvPr id="22" name="Rectangle 3"/>
            <p:cNvSpPr txBox="1">
              <a:spLocks noChangeArrowheads="1"/>
            </p:cNvSpPr>
            <p:nvPr userDrawn="1"/>
          </p:nvSpPr>
          <p:spPr bwMode="auto">
            <a:xfrm>
              <a:off x="4145886" y="4220013"/>
              <a:ext cx="4648200" cy="3534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lnSpc>
                  <a:spcPct val="90000"/>
                </a:lnSpc>
                <a:spcBef>
                  <a:spcPct val="20000"/>
                </a:spcBef>
                <a:spcAft>
                  <a:spcPct val="0"/>
                </a:spcAft>
                <a:defRPr sz="2500" b="0">
                  <a:solidFill>
                    <a:srgbClr val="D0EEFA"/>
                  </a:solidFill>
                  <a:latin typeface="+mn-lt"/>
                  <a:ea typeface="+mn-ea"/>
                  <a:cs typeface="+mn-cs"/>
                </a:defRPr>
              </a:lvl1pPr>
              <a:lvl2pPr marL="742950" indent="-285750" algn="l" rtl="0" eaLnBrk="1" fontAlgn="base" hangingPunct="1">
                <a:spcBef>
                  <a:spcPct val="20000"/>
                </a:spcBef>
                <a:spcAft>
                  <a:spcPct val="0"/>
                </a:spcAft>
                <a:buChar char="–"/>
                <a:defRPr sz="2000">
                  <a:solidFill>
                    <a:srgbClr val="FFFFFF"/>
                  </a:solidFill>
                  <a:latin typeface="+mn-lt"/>
                  <a:ea typeface="+mn-ea"/>
                </a:defRPr>
              </a:lvl2pPr>
              <a:lvl3pPr marL="1085850" indent="-228600" algn="l" rtl="0" eaLnBrk="1" fontAlgn="base" hangingPunct="1">
                <a:spcBef>
                  <a:spcPct val="20000"/>
                </a:spcBef>
                <a:spcAft>
                  <a:spcPct val="0"/>
                </a:spcAft>
                <a:buChar char="•"/>
                <a:defRPr>
                  <a:solidFill>
                    <a:srgbClr val="FFFFFF"/>
                  </a:solidFill>
                  <a:latin typeface="+mn-lt"/>
                  <a:ea typeface="+mn-ea"/>
                </a:defRPr>
              </a:lvl3pPr>
              <a:lvl4pPr marL="1428750" indent="-228600" algn="l" rtl="0" eaLnBrk="1" fontAlgn="base" hangingPunct="1">
                <a:spcBef>
                  <a:spcPct val="20000"/>
                </a:spcBef>
                <a:spcAft>
                  <a:spcPct val="0"/>
                </a:spcAft>
                <a:buChar char="–"/>
                <a:defRPr sz="1600">
                  <a:solidFill>
                    <a:srgbClr val="FFFFFF"/>
                  </a:solidFill>
                  <a:latin typeface="+mn-lt"/>
                  <a:ea typeface="+mn-ea"/>
                </a:defRPr>
              </a:lvl4pPr>
              <a:lvl5pPr marL="1771650" indent="-228600" algn="l" rtl="0" eaLnBrk="1" fontAlgn="base" hangingPunct="1">
                <a:spcBef>
                  <a:spcPct val="20000"/>
                </a:spcBef>
                <a:spcAft>
                  <a:spcPct val="0"/>
                </a:spcAft>
                <a:buChar char="»"/>
                <a:defRPr sz="1600">
                  <a:solidFill>
                    <a:srgbClr val="FFFFFF"/>
                  </a:solidFill>
                  <a:latin typeface="+mn-lt"/>
                  <a:ea typeface="+mn-ea"/>
                </a:defRPr>
              </a:lvl5pPr>
              <a:lvl6pPr marL="2228850" indent="-228600" algn="l" rtl="0" eaLnBrk="1" fontAlgn="base" hangingPunct="1">
                <a:spcBef>
                  <a:spcPct val="20000"/>
                </a:spcBef>
                <a:spcAft>
                  <a:spcPct val="0"/>
                </a:spcAft>
                <a:buChar char="»"/>
                <a:defRPr sz="1600">
                  <a:solidFill>
                    <a:srgbClr val="FFFFFF"/>
                  </a:solidFill>
                  <a:latin typeface="+mn-lt"/>
                  <a:ea typeface="+mn-ea"/>
                </a:defRPr>
              </a:lvl6pPr>
              <a:lvl7pPr marL="2686050" indent="-228600" algn="l" rtl="0" eaLnBrk="1" fontAlgn="base" hangingPunct="1">
                <a:spcBef>
                  <a:spcPct val="20000"/>
                </a:spcBef>
                <a:spcAft>
                  <a:spcPct val="0"/>
                </a:spcAft>
                <a:buChar char="»"/>
                <a:defRPr sz="1600">
                  <a:solidFill>
                    <a:srgbClr val="FFFFFF"/>
                  </a:solidFill>
                  <a:latin typeface="+mn-lt"/>
                  <a:ea typeface="+mn-ea"/>
                </a:defRPr>
              </a:lvl7pPr>
              <a:lvl8pPr marL="3143250" indent="-228600" algn="l" rtl="0" eaLnBrk="1" fontAlgn="base" hangingPunct="1">
                <a:spcBef>
                  <a:spcPct val="20000"/>
                </a:spcBef>
                <a:spcAft>
                  <a:spcPct val="0"/>
                </a:spcAft>
                <a:buChar char="»"/>
                <a:defRPr sz="1600">
                  <a:solidFill>
                    <a:srgbClr val="FFFFFF"/>
                  </a:solidFill>
                  <a:latin typeface="+mn-lt"/>
                  <a:ea typeface="+mn-ea"/>
                </a:defRPr>
              </a:lvl8pPr>
              <a:lvl9pPr marL="3600450" indent="-228600" algn="l" rtl="0" eaLnBrk="1" fontAlgn="base" hangingPunct="1">
                <a:spcBef>
                  <a:spcPct val="20000"/>
                </a:spcBef>
                <a:spcAft>
                  <a:spcPct val="0"/>
                </a:spcAft>
                <a:buChar char="»"/>
                <a:defRPr sz="1600">
                  <a:solidFill>
                    <a:srgbClr val="FFFFFF"/>
                  </a:solidFill>
                  <a:latin typeface="+mn-lt"/>
                  <a:ea typeface="+mn-ea"/>
                </a:defRPr>
              </a:lvl9pPr>
            </a:lstStyle>
            <a:p>
              <a:r>
                <a:rPr lang="en-US" sz="1600" dirty="0" smtClean="0">
                  <a:solidFill>
                    <a:srgbClr val="5B2B76"/>
                  </a:solidFill>
                </a:rPr>
                <a:t>marchofdimes.com </a:t>
              </a:r>
              <a:r>
                <a:rPr lang="en-US" sz="1600" dirty="0" smtClean="0">
                  <a:solidFill>
                    <a:srgbClr val="5B2B76"/>
                  </a:solidFill>
                  <a:latin typeface="Zapf Dingbats-Bet"/>
                  <a:cs typeface="Zapf Dingbats-Bet"/>
                </a:rPr>
                <a:t> </a:t>
              </a:r>
              <a:r>
                <a:rPr lang="en-US" sz="1600" dirty="0" smtClean="0">
                  <a:solidFill>
                    <a:srgbClr val="5B2B76"/>
                  </a:solidFill>
                </a:rPr>
                <a:t> nacersano.org</a:t>
              </a:r>
            </a:p>
          </p:txBody>
        </p:sp>
        <p:sp>
          <p:nvSpPr>
            <p:cNvPr id="23" name="Oval 22"/>
            <p:cNvSpPr/>
            <p:nvPr userDrawn="1"/>
          </p:nvSpPr>
          <p:spPr bwMode="auto">
            <a:xfrm flipH="1">
              <a:off x="6040114" y="4381483"/>
              <a:ext cx="45719" cy="45719"/>
            </a:xfrm>
            <a:prstGeom prst="ellipse">
              <a:avLst/>
            </a:prstGeom>
            <a:solidFill>
              <a:srgbClr val="C49F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smtClean="0">
                <a:solidFill>
                  <a:srgbClr val="5B2B76"/>
                </a:solidFill>
                <a:latin typeface="Agenda-Medium" pitchFamily="-64" charset="0"/>
              </a:endParaRPr>
            </a:p>
          </p:txBody>
        </p:sp>
      </p:grpSp>
      <p:sp>
        <p:nvSpPr>
          <p:cNvPr id="24" name="Rectangle 3"/>
          <p:cNvSpPr txBox="1">
            <a:spLocks noChangeArrowheads="1"/>
          </p:cNvSpPr>
          <p:nvPr userDrawn="1"/>
        </p:nvSpPr>
        <p:spPr bwMode="auto">
          <a:xfrm>
            <a:off x="5492325" y="3693350"/>
            <a:ext cx="6197600" cy="4106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lnSpc>
                <a:spcPct val="90000"/>
              </a:lnSpc>
              <a:spcBef>
                <a:spcPct val="20000"/>
              </a:spcBef>
              <a:spcAft>
                <a:spcPct val="0"/>
              </a:spcAft>
              <a:defRPr sz="2500" b="0">
                <a:solidFill>
                  <a:srgbClr val="D0EEFA"/>
                </a:solidFill>
                <a:latin typeface="+mn-lt"/>
                <a:ea typeface="+mn-ea"/>
                <a:cs typeface="+mn-cs"/>
              </a:defRPr>
            </a:lvl1pPr>
            <a:lvl2pPr marL="742950" indent="-285750" algn="l" rtl="0" eaLnBrk="1" fontAlgn="base" hangingPunct="1">
              <a:spcBef>
                <a:spcPct val="20000"/>
              </a:spcBef>
              <a:spcAft>
                <a:spcPct val="0"/>
              </a:spcAft>
              <a:buChar char="–"/>
              <a:defRPr sz="2000">
                <a:solidFill>
                  <a:srgbClr val="FFFFFF"/>
                </a:solidFill>
                <a:latin typeface="+mn-lt"/>
                <a:ea typeface="+mn-ea"/>
              </a:defRPr>
            </a:lvl2pPr>
            <a:lvl3pPr marL="1085850" indent="-228600" algn="l" rtl="0" eaLnBrk="1" fontAlgn="base" hangingPunct="1">
              <a:spcBef>
                <a:spcPct val="20000"/>
              </a:spcBef>
              <a:spcAft>
                <a:spcPct val="0"/>
              </a:spcAft>
              <a:buChar char="•"/>
              <a:defRPr>
                <a:solidFill>
                  <a:srgbClr val="FFFFFF"/>
                </a:solidFill>
                <a:latin typeface="+mn-lt"/>
                <a:ea typeface="+mn-ea"/>
              </a:defRPr>
            </a:lvl3pPr>
            <a:lvl4pPr marL="1428750" indent="-228600" algn="l" rtl="0" eaLnBrk="1" fontAlgn="base" hangingPunct="1">
              <a:spcBef>
                <a:spcPct val="20000"/>
              </a:spcBef>
              <a:spcAft>
                <a:spcPct val="0"/>
              </a:spcAft>
              <a:buChar char="–"/>
              <a:defRPr sz="1600">
                <a:solidFill>
                  <a:srgbClr val="FFFFFF"/>
                </a:solidFill>
                <a:latin typeface="+mn-lt"/>
                <a:ea typeface="+mn-ea"/>
              </a:defRPr>
            </a:lvl4pPr>
            <a:lvl5pPr marL="1771650" indent="-228600" algn="l" rtl="0" eaLnBrk="1" fontAlgn="base" hangingPunct="1">
              <a:spcBef>
                <a:spcPct val="20000"/>
              </a:spcBef>
              <a:spcAft>
                <a:spcPct val="0"/>
              </a:spcAft>
              <a:buChar char="»"/>
              <a:defRPr sz="1600">
                <a:solidFill>
                  <a:srgbClr val="FFFFFF"/>
                </a:solidFill>
                <a:latin typeface="+mn-lt"/>
                <a:ea typeface="+mn-ea"/>
              </a:defRPr>
            </a:lvl5pPr>
            <a:lvl6pPr marL="2228850" indent="-228600" algn="l" rtl="0" eaLnBrk="1" fontAlgn="base" hangingPunct="1">
              <a:spcBef>
                <a:spcPct val="20000"/>
              </a:spcBef>
              <a:spcAft>
                <a:spcPct val="0"/>
              </a:spcAft>
              <a:buChar char="»"/>
              <a:defRPr sz="1600">
                <a:solidFill>
                  <a:srgbClr val="FFFFFF"/>
                </a:solidFill>
                <a:latin typeface="+mn-lt"/>
                <a:ea typeface="+mn-ea"/>
              </a:defRPr>
            </a:lvl6pPr>
            <a:lvl7pPr marL="2686050" indent="-228600" algn="l" rtl="0" eaLnBrk="1" fontAlgn="base" hangingPunct="1">
              <a:spcBef>
                <a:spcPct val="20000"/>
              </a:spcBef>
              <a:spcAft>
                <a:spcPct val="0"/>
              </a:spcAft>
              <a:buChar char="»"/>
              <a:defRPr sz="1600">
                <a:solidFill>
                  <a:srgbClr val="FFFFFF"/>
                </a:solidFill>
                <a:latin typeface="+mn-lt"/>
                <a:ea typeface="+mn-ea"/>
              </a:defRPr>
            </a:lvl7pPr>
            <a:lvl8pPr marL="3143250" indent="-228600" algn="l" rtl="0" eaLnBrk="1" fontAlgn="base" hangingPunct="1">
              <a:spcBef>
                <a:spcPct val="20000"/>
              </a:spcBef>
              <a:spcAft>
                <a:spcPct val="0"/>
              </a:spcAft>
              <a:buChar char="»"/>
              <a:defRPr sz="1600">
                <a:solidFill>
                  <a:srgbClr val="FFFFFF"/>
                </a:solidFill>
                <a:latin typeface="+mn-lt"/>
                <a:ea typeface="+mn-ea"/>
              </a:defRPr>
            </a:lvl8pPr>
            <a:lvl9pPr marL="3600450" indent="-228600" algn="l" rtl="0" eaLnBrk="1" fontAlgn="base" hangingPunct="1">
              <a:spcBef>
                <a:spcPct val="20000"/>
              </a:spcBef>
              <a:spcAft>
                <a:spcPct val="0"/>
              </a:spcAft>
              <a:buChar char="»"/>
              <a:defRPr sz="1600">
                <a:solidFill>
                  <a:srgbClr val="FFFFFF"/>
                </a:solidFill>
                <a:latin typeface="+mn-lt"/>
                <a:ea typeface="+mn-ea"/>
              </a:defRPr>
            </a:lvl9pPr>
          </a:lstStyle>
          <a:p>
            <a:r>
              <a:rPr lang="en-US" sz="1600" dirty="0" smtClean="0">
                <a:solidFill>
                  <a:srgbClr val="5B2B76"/>
                </a:solidFill>
              </a:rPr>
              <a:t>Working together for stronger, healthier babies</a:t>
            </a:r>
            <a:endParaRPr lang="en-US" sz="1600" dirty="0">
              <a:solidFill>
                <a:srgbClr val="5B2B76"/>
              </a:solidFill>
            </a:endParaRPr>
          </a:p>
        </p:txBody>
      </p:sp>
      <p:sp>
        <p:nvSpPr>
          <p:cNvPr id="25" name="Rectangle 3"/>
          <p:cNvSpPr txBox="1">
            <a:spLocks noChangeArrowheads="1"/>
          </p:cNvSpPr>
          <p:nvPr userDrawn="1"/>
        </p:nvSpPr>
        <p:spPr bwMode="auto">
          <a:xfrm>
            <a:off x="5527848" y="4672855"/>
            <a:ext cx="6197600" cy="7619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lnSpc>
                <a:spcPct val="90000"/>
              </a:lnSpc>
              <a:spcBef>
                <a:spcPct val="20000"/>
              </a:spcBef>
              <a:spcAft>
                <a:spcPct val="0"/>
              </a:spcAft>
              <a:defRPr sz="2500" b="0">
                <a:solidFill>
                  <a:srgbClr val="D0EEFA"/>
                </a:solidFill>
                <a:latin typeface="+mn-lt"/>
                <a:ea typeface="+mn-ea"/>
                <a:cs typeface="+mn-cs"/>
              </a:defRPr>
            </a:lvl1pPr>
            <a:lvl2pPr marL="742950" indent="-285750" algn="l" rtl="0" eaLnBrk="1" fontAlgn="base" hangingPunct="1">
              <a:spcBef>
                <a:spcPct val="20000"/>
              </a:spcBef>
              <a:spcAft>
                <a:spcPct val="0"/>
              </a:spcAft>
              <a:buChar char="–"/>
              <a:defRPr sz="2000">
                <a:solidFill>
                  <a:srgbClr val="FFFFFF"/>
                </a:solidFill>
                <a:latin typeface="+mn-lt"/>
                <a:ea typeface="+mn-ea"/>
              </a:defRPr>
            </a:lvl2pPr>
            <a:lvl3pPr marL="1085850" indent="-228600" algn="l" rtl="0" eaLnBrk="1" fontAlgn="base" hangingPunct="1">
              <a:spcBef>
                <a:spcPct val="20000"/>
              </a:spcBef>
              <a:spcAft>
                <a:spcPct val="0"/>
              </a:spcAft>
              <a:buChar char="•"/>
              <a:defRPr>
                <a:solidFill>
                  <a:srgbClr val="FFFFFF"/>
                </a:solidFill>
                <a:latin typeface="+mn-lt"/>
                <a:ea typeface="+mn-ea"/>
              </a:defRPr>
            </a:lvl3pPr>
            <a:lvl4pPr marL="1428750" indent="-228600" algn="l" rtl="0" eaLnBrk="1" fontAlgn="base" hangingPunct="1">
              <a:spcBef>
                <a:spcPct val="20000"/>
              </a:spcBef>
              <a:spcAft>
                <a:spcPct val="0"/>
              </a:spcAft>
              <a:buChar char="–"/>
              <a:defRPr sz="1600">
                <a:solidFill>
                  <a:srgbClr val="FFFFFF"/>
                </a:solidFill>
                <a:latin typeface="+mn-lt"/>
                <a:ea typeface="+mn-ea"/>
              </a:defRPr>
            </a:lvl4pPr>
            <a:lvl5pPr marL="1771650" indent="-228600" algn="l" rtl="0" eaLnBrk="1" fontAlgn="base" hangingPunct="1">
              <a:spcBef>
                <a:spcPct val="20000"/>
              </a:spcBef>
              <a:spcAft>
                <a:spcPct val="0"/>
              </a:spcAft>
              <a:buChar char="»"/>
              <a:defRPr sz="1600">
                <a:solidFill>
                  <a:srgbClr val="FFFFFF"/>
                </a:solidFill>
                <a:latin typeface="+mn-lt"/>
                <a:ea typeface="+mn-ea"/>
              </a:defRPr>
            </a:lvl5pPr>
            <a:lvl6pPr marL="2228850" indent="-228600" algn="l" rtl="0" eaLnBrk="1" fontAlgn="base" hangingPunct="1">
              <a:spcBef>
                <a:spcPct val="20000"/>
              </a:spcBef>
              <a:spcAft>
                <a:spcPct val="0"/>
              </a:spcAft>
              <a:buChar char="»"/>
              <a:defRPr sz="1600">
                <a:solidFill>
                  <a:srgbClr val="FFFFFF"/>
                </a:solidFill>
                <a:latin typeface="+mn-lt"/>
                <a:ea typeface="+mn-ea"/>
              </a:defRPr>
            </a:lvl6pPr>
            <a:lvl7pPr marL="2686050" indent="-228600" algn="l" rtl="0" eaLnBrk="1" fontAlgn="base" hangingPunct="1">
              <a:spcBef>
                <a:spcPct val="20000"/>
              </a:spcBef>
              <a:spcAft>
                <a:spcPct val="0"/>
              </a:spcAft>
              <a:buChar char="»"/>
              <a:defRPr sz="1600">
                <a:solidFill>
                  <a:srgbClr val="FFFFFF"/>
                </a:solidFill>
                <a:latin typeface="+mn-lt"/>
                <a:ea typeface="+mn-ea"/>
              </a:defRPr>
            </a:lvl7pPr>
            <a:lvl8pPr marL="3143250" indent="-228600" algn="l" rtl="0" eaLnBrk="1" fontAlgn="base" hangingPunct="1">
              <a:spcBef>
                <a:spcPct val="20000"/>
              </a:spcBef>
              <a:spcAft>
                <a:spcPct val="0"/>
              </a:spcAft>
              <a:buChar char="»"/>
              <a:defRPr sz="1600">
                <a:solidFill>
                  <a:srgbClr val="FFFFFF"/>
                </a:solidFill>
                <a:latin typeface="+mn-lt"/>
                <a:ea typeface="+mn-ea"/>
              </a:defRPr>
            </a:lvl8pPr>
            <a:lvl9pPr marL="3600450" indent="-228600" algn="l" rtl="0" eaLnBrk="1" fontAlgn="base" hangingPunct="1">
              <a:spcBef>
                <a:spcPct val="20000"/>
              </a:spcBef>
              <a:spcAft>
                <a:spcPct val="0"/>
              </a:spcAft>
              <a:buChar char="»"/>
              <a:defRPr sz="1600">
                <a:solidFill>
                  <a:srgbClr val="FFFFFF"/>
                </a:solidFill>
                <a:latin typeface="+mn-lt"/>
                <a:ea typeface="+mn-ea"/>
              </a:defRPr>
            </a:lvl9pPr>
          </a:lstStyle>
          <a:p>
            <a:r>
              <a:rPr lang="en-US" sz="1600" dirty="0" smtClean="0">
                <a:solidFill>
                  <a:srgbClr val="5B2B76"/>
                </a:solidFill>
              </a:rPr>
              <a:t>facebook.com/marchofdimes</a:t>
            </a:r>
          </a:p>
          <a:p>
            <a:r>
              <a:rPr lang="en-US" sz="1600" dirty="0" smtClean="0">
                <a:solidFill>
                  <a:srgbClr val="5B2B76"/>
                </a:solidFill>
              </a:rPr>
              <a:t>twitter.com/marchofdimes</a:t>
            </a:r>
            <a:endParaRPr lang="en-US" sz="1600" dirty="0">
              <a:solidFill>
                <a:srgbClr val="5B2B76"/>
              </a:solidFill>
            </a:endParaRPr>
          </a:p>
        </p:txBody>
      </p:sp>
      <p:sp>
        <p:nvSpPr>
          <p:cNvPr id="26" name="Text Placeholder 6"/>
          <p:cNvSpPr>
            <a:spLocks noGrp="1"/>
          </p:cNvSpPr>
          <p:nvPr>
            <p:ph type="body" sz="quarter" idx="10" hasCustomPrompt="1"/>
          </p:nvPr>
        </p:nvSpPr>
        <p:spPr>
          <a:xfrm>
            <a:off x="5480258" y="1703036"/>
            <a:ext cx="6021916" cy="635000"/>
          </a:xfrm>
          <a:ln w="12700" cmpd="sng">
            <a:noFill/>
            <a:prstDash val="dot"/>
          </a:ln>
        </p:spPr>
        <p:txBody>
          <a:bodyPr/>
          <a:lstStyle>
            <a:lvl1pPr algn="l">
              <a:defRPr sz="2500" u="none" baseline="0">
                <a:solidFill>
                  <a:srgbClr val="5B2B76"/>
                </a:solidFill>
                <a:uFill>
                  <a:solidFill>
                    <a:srgbClr val="C49FD3"/>
                  </a:solidFill>
                </a:uFill>
              </a:defRPr>
            </a:lvl1pPr>
          </a:lstStyle>
          <a:p>
            <a:pPr lvl="0"/>
            <a:r>
              <a:rPr lang="en-US" dirty="0" smtClean="0"/>
              <a:t>Name: Click to enter text</a:t>
            </a:r>
            <a:endParaRPr lang="en-US" dirty="0"/>
          </a:p>
        </p:txBody>
      </p:sp>
      <p:sp>
        <p:nvSpPr>
          <p:cNvPr id="27" name="Text Placeholder 6"/>
          <p:cNvSpPr>
            <a:spLocks noGrp="1"/>
          </p:cNvSpPr>
          <p:nvPr>
            <p:ph type="body" sz="quarter" idx="11" hasCustomPrompt="1"/>
          </p:nvPr>
        </p:nvSpPr>
        <p:spPr>
          <a:xfrm>
            <a:off x="5480258" y="2296488"/>
            <a:ext cx="6021916" cy="635000"/>
          </a:xfrm>
          <a:ln w="12700" cmpd="sng">
            <a:noFill/>
            <a:prstDash val="dot"/>
          </a:ln>
        </p:spPr>
        <p:txBody>
          <a:bodyPr/>
          <a:lstStyle>
            <a:lvl1pPr algn="l">
              <a:defRPr sz="2500" u="none" baseline="0">
                <a:solidFill>
                  <a:srgbClr val="5B2B76"/>
                </a:solidFill>
                <a:uFill>
                  <a:solidFill>
                    <a:srgbClr val="C49FD3"/>
                  </a:solidFill>
                </a:uFill>
              </a:defRPr>
            </a:lvl1pPr>
          </a:lstStyle>
          <a:p>
            <a:pPr lvl="0"/>
            <a:r>
              <a:rPr lang="en-US" dirty="0" smtClean="0"/>
              <a:t>Phone: Click to enter text</a:t>
            </a:r>
            <a:endParaRPr lang="en-US" dirty="0"/>
          </a:p>
        </p:txBody>
      </p:sp>
      <p:sp>
        <p:nvSpPr>
          <p:cNvPr id="28" name="Text Placeholder 6"/>
          <p:cNvSpPr>
            <a:spLocks noGrp="1"/>
          </p:cNvSpPr>
          <p:nvPr>
            <p:ph type="body" sz="quarter" idx="12" hasCustomPrompt="1"/>
          </p:nvPr>
        </p:nvSpPr>
        <p:spPr>
          <a:xfrm>
            <a:off x="5480258" y="2887400"/>
            <a:ext cx="6021916" cy="635000"/>
          </a:xfrm>
          <a:ln w="12700" cmpd="sng">
            <a:noFill/>
            <a:prstDash val="dot"/>
          </a:ln>
        </p:spPr>
        <p:txBody>
          <a:bodyPr/>
          <a:lstStyle>
            <a:lvl1pPr algn="l">
              <a:defRPr sz="2500" u="none" baseline="0">
                <a:solidFill>
                  <a:srgbClr val="5B2B76"/>
                </a:solidFill>
                <a:uFill>
                  <a:solidFill>
                    <a:srgbClr val="C49FD3"/>
                  </a:solidFill>
                </a:uFill>
              </a:defRPr>
            </a:lvl1pPr>
          </a:lstStyle>
          <a:p>
            <a:pPr lvl="0"/>
            <a:r>
              <a:rPr lang="en-US" dirty="0" smtClean="0"/>
              <a:t>Email: Click to enter text</a:t>
            </a:r>
            <a:endParaRPr lang="en-US" dirty="0"/>
          </a:p>
        </p:txBody>
      </p:sp>
      <p:pic>
        <p:nvPicPr>
          <p:cNvPr id="11" name="Picture 14"/>
          <p:cNvPicPr>
            <a:picLocks noChangeAspect="1" noChangeArrowheads="1"/>
          </p:cNvPicPr>
          <p:nvPr userDrawn="1"/>
        </p:nvPicPr>
        <p:blipFill rotWithShape="1">
          <a:blip r:embed="rId2" cstate="print"/>
          <a:srcRect l="2890" t="7407" r="55776" b="5630"/>
          <a:stretch/>
        </p:blipFill>
        <p:spPr bwMode="auto">
          <a:xfrm>
            <a:off x="0" y="508000"/>
            <a:ext cx="5039360" cy="5963920"/>
          </a:xfrm>
          <a:prstGeom prst="rect">
            <a:avLst/>
          </a:prstGeom>
          <a:noFill/>
          <a:ln w="9525">
            <a:noFill/>
            <a:miter lim="800000"/>
            <a:headEnd/>
            <a:tailEnd/>
          </a:ln>
          <a:effectLst/>
        </p:spPr>
      </p:pic>
      <p:pic>
        <p:nvPicPr>
          <p:cNvPr id="12" name="Picture 11" descr="MODlogo_Primary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21707" y="6047740"/>
            <a:ext cx="2506133" cy="584200"/>
          </a:xfrm>
          <a:prstGeom prst="rect">
            <a:avLst/>
          </a:prstGeom>
        </p:spPr>
      </p:pic>
    </p:spTree>
    <p:extLst>
      <p:ext uri="{BB962C8B-B14F-4D97-AF65-F5344CB8AC3E}">
        <p14:creationId xmlns:p14="http://schemas.microsoft.com/office/powerpoint/2010/main" val="24995346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descr="ThankyouNICUbaby.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MODlogo_Primary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21707" y="6047740"/>
            <a:ext cx="2506133" cy="584200"/>
          </a:xfrm>
          <a:prstGeom prst="rect">
            <a:avLst/>
          </a:prstGeom>
        </p:spPr>
      </p:pic>
      <p:sp>
        <p:nvSpPr>
          <p:cNvPr id="4" name="Title 1"/>
          <p:cNvSpPr txBox="1">
            <a:spLocks/>
          </p:cNvSpPr>
          <p:nvPr userDrawn="1"/>
        </p:nvSpPr>
        <p:spPr>
          <a:xfrm>
            <a:off x="7721600" y="2519998"/>
            <a:ext cx="4118187" cy="174720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lnSpc>
                <a:spcPts val="5000"/>
              </a:lnSpc>
              <a:spcAft>
                <a:spcPct val="0"/>
              </a:spcAft>
            </a:pPr>
            <a:r>
              <a:rPr lang="en-US" sz="6600" b="1" dirty="0" smtClean="0">
                <a:solidFill>
                  <a:srgbClr val="5B2B76"/>
                </a:solidFill>
                <a:latin typeface="Arial"/>
                <a:cs typeface="Arial"/>
              </a:rPr>
              <a:t>Thank </a:t>
            </a:r>
            <a:br>
              <a:rPr lang="en-US" sz="6600" b="1" dirty="0" smtClean="0">
                <a:solidFill>
                  <a:srgbClr val="5B2B76"/>
                </a:solidFill>
                <a:latin typeface="Arial"/>
                <a:cs typeface="Arial"/>
              </a:rPr>
            </a:br>
            <a:r>
              <a:rPr lang="en-US" sz="6600" b="1" dirty="0" smtClean="0">
                <a:solidFill>
                  <a:srgbClr val="5B2B76"/>
                </a:solidFill>
                <a:latin typeface="Arial"/>
                <a:cs typeface="Arial"/>
              </a:rPr>
              <a:t>you</a:t>
            </a:r>
            <a:endParaRPr lang="en-US" sz="6600" b="1" dirty="0">
              <a:solidFill>
                <a:srgbClr val="5B2B76"/>
              </a:solidFill>
              <a:latin typeface="Arial"/>
              <a:cs typeface="Arial"/>
            </a:endParaRPr>
          </a:p>
        </p:txBody>
      </p:sp>
    </p:spTree>
    <p:extLst>
      <p:ext uri="{BB962C8B-B14F-4D97-AF65-F5344CB8AC3E}">
        <p14:creationId xmlns:p14="http://schemas.microsoft.com/office/powerpoint/2010/main" val="24617099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12_Custom Layout">
    <p:bg>
      <p:bgPr>
        <a:solidFill>
          <a:srgbClr val="FFFFFF"/>
        </a:solidFill>
        <a:effectLst/>
      </p:bgPr>
    </p:bg>
    <p:spTree>
      <p:nvGrpSpPr>
        <p:cNvPr id="1" name=""/>
        <p:cNvGrpSpPr/>
        <p:nvPr/>
      </p:nvGrpSpPr>
      <p:grpSpPr>
        <a:xfrm>
          <a:off x="0" y="0"/>
          <a:ext cx="0" cy="0"/>
          <a:chOff x="0" y="0"/>
          <a:chExt cx="0" cy="0"/>
        </a:xfrm>
      </p:grpSpPr>
      <p:pic>
        <p:nvPicPr>
          <p:cNvPr id="3" name="Picture 2" descr="MODlogo_Primary_RG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1707" y="6047740"/>
            <a:ext cx="2506133" cy="584200"/>
          </a:xfrm>
          <a:prstGeom prst="rect">
            <a:avLst/>
          </a:prstGeom>
        </p:spPr>
      </p:pic>
      <p:sp>
        <p:nvSpPr>
          <p:cNvPr id="4" name="Text Placeholder 7"/>
          <p:cNvSpPr>
            <a:spLocks noGrp="1"/>
          </p:cNvSpPr>
          <p:nvPr>
            <p:ph type="body" sz="quarter" idx="11"/>
          </p:nvPr>
        </p:nvSpPr>
        <p:spPr>
          <a:xfrm>
            <a:off x="670985" y="241301"/>
            <a:ext cx="11027833" cy="1196689"/>
          </a:xfrm>
          <a:prstGeom prst="rect">
            <a:avLst/>
          </a:prstGeom>
        </p:spPr>
        <p:txBody>
          <a:bodyPr/>
          <a:lstStyle>
            <a:lvl1pPr>
              <a:defRPr sz="4000">
                <a:solidFill>
                  <a:srgbClr val="4F1567"/>
                </a:solidFill>
              </a:defRPr>
            </a:lvl1pPr>
          </a:lstStyle>
          <a:p>
            <a:pPr lvl="0"/>
            <a:r>
              <a:rPr lang="en-US" smtClean="0"/>
              <a:t>Click to edit Master text styles</a:t>
            </a:r>
          </a:p>
        </p:txBody>
      </p:sp>
      <p:pic>
        <p:nvPicPr>
          <p:cNvPr id="5" name="Picture 4" descr="MODlogo_Primary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1707" y="6047740"/>
            <a:ext cx="2506133" cy="584200"/>
          </a:xfrm>
          <a:prstGeom prst="rect">
            <a:avLst/>
          </a:prstGeom>
        </p:spPr>
      </p:pic>
    </p:spTree>
    <p:extLst>
      <p:ext uri="{BB962C8B-B14F-4D97-AF65-F5344CB8AC3E}">
        <p14:creationId xmlns:p14="http://schemas.microsoft.com/office/powerpoint/2010/main" val="21166655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13_Custom Layout">
    <p:spTree>
      <p:nvGrpSpPr>
        <p:cNvPr id="1" name=""/>
        <p:cNvGrpSpPr/>
        <p:nvPr/>
      </p:nvGrpSpPr>
      <p:grpSpPr>
        <a:xfrm>
          <a:off x="0" y="0"/>
          <a:ext cx="0" cy="0"/>
          <a:chOff x="0" y="0"/>
          <a:chExt cx="0" cy="0"/>
        </a:xfrm>
      </p:grpSpPr>
      <p:pic>
        <p:nvPicPr>
          <p:cNvPr id="2" name="Picture 1" descr="ThankyouNICUbab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MODlogo_Primary_RG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707" y="6047740"/>
            <a:ext cx="2506133" cy="584200"/>
          </a:xfrm>
          <a:prstGeom prst="rect">
            <a:avLst/>
          </a:prstGeom>
        </p:spPr>
      </p:pic>
      <p:pic>
        <p:nvPicPr>
          <p:cNvPr id="4" name="Picture 3" descr="ThankyouNICUbaby.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MODlogo_Primary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21707" y="6047740"/>
            <a:ext cx="2506133" cy="584200"/>
          </a:xfrm>
          <a:prstGeom prst="rect">
            <a:avLst/>
          </a:prstGeom>
        </p:spPr>
      </p:pic>
    </p:spTree>
    <p:extLst>
      <p:ext uri="{BB962C8B-B14F-4D97-AF65-F5344CB8AC3E}">
        <p14:creationId xmlns:p14="http://schemas.microsoft.com/office/powerpoint/2010/main" val="6010046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2A0F06-DA30-47E8-8BC7-10EEC5E45D27}" type="datetime1">
              <a:rPr lang="en-US" smtClean="0">
                <a:solidFill>
                  <a:srgbClr val="FFFFFF">
                    <a:tint val="75000"/>
                  </a:srgbClr>
                </a:solidFill>
              </a:rPr>
              <a:pPr/>
              <a:t>6/3/2018</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273537145"/>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86E22C-FB3E-4C63-A6E6-26D38CABA53D}" type="datetime1">
              <a:rPr lang="en-US" smtClean="0">
                <a:solidFill>
                  <a:srgbClr val="FFFFFF">
                    <a:tint val="75000"/>
                  </a:srgbClr>
                </a:solidFill>
              </a:rPr>
              <a:pPr/>
              <a:t>6/3/2018</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2958938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0991A5-CCB9-43BF-AA93-6266750203A8}" type="datetime1">
              <a:rPr lang="en-US" smtClean="0">
                <a:solidFill>
                  <a:srgbClr val="FFFFFF">
                    <a:tint val="75000"/>
                  </a:srgbClr>
                </a:solidFill>
              </a:rPr>
              <a:pPr/>
              <a:t>6/3/2018</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4694292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90B2480-1863-48FC-A727-A8E1A389115D}" type="datetime1">
              <a:rPr lang="en-US" smtClean="0">
                <a:solidFill>
                  <a:srgbClr val="FFFFFF">
                    <a:tint val="75000"/>
                  </a:srgbClr>
                </a:solidFill>
              </a:rPr>
              <a:pPr/>
              <a:t>6/3/2018</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6002006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B6466F1-5EE3-45D7-98CA-6B6FFAB71A6D}" type="datetime1">
              <a:rPr lang="en-US" smtClean="0">
                <a:solidFill>
                  <a:srgbClr val="FFFFFF">
                    <a:tint val="75000"/>
                  </a:srgbClr>
                </a:solidFill>
              </a:rPr>
              <a:pPr/>
              <a:t>6/3/2018</a:t>
            </a:fld>
            <a:endParaRPr lang="en-US">
              <a:solidFill>
                <a:srgbClr val="FFFFFF">
                  <a:tint val="75000"/>
                </a:srgbClr>
              </a:solidFill>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endParaRPr>
          </a:p>
        </p:txBody>
      </p:sp>
      <p:sp>
        <p:nvSpPr>
          <p:cNvPr id="9" name="Slide Number Placeholder 8"/>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348523919"/>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30C613B-4A47-4454-8A84-14226F21F462}" type="datetime1">
              <a:rPr lang="en-US" smtClean="0">
                <a:solidFill>
                  <a:srgbClr val="FFFFFF">
                    <a:tint val="75000"/>
                  </a:srgbClr>
                </a:solidFill>
              </a:rPr>
              <a:pPr/>
              <a:t>6/3/2018</a:t>
            </a:fld>
            <a:endParaRPr lang="en-US">
              <a:solidFill>
                <a:srgbClr val="FFFFFF">
                  <a:tint val="75000"/>
                </a:srgbClr>
              </a:solidFill>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endParaRPr>
          </a:p>
        </p:txBody>
      </p:sp>
      <p:sp>
        <p:nvSpPr>
          <p:cNvPr id="5" name="Slide Number Placeholder 4"/>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84846521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mission #1">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xmlns="" id="{1E101A72-742E-CE43-8164-F67F9E79BA90}"/>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xmlns="" id="{70A05E3F-6503-034A-B7D8-B0FCC94C1F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0" y="0"/>
            <a:ext cx="12192000" cy="6858000"/>
          </a:xfrm>
          <a:prstGeom prst="rect">
            <a:avLst/>
          </a:prstGeom>
        </p:spPr>
      </p:pic>
      <p:sp>
        <p:nvSpPr>
          <p:cNvPr id="15" name="TextBox 14">
            <a:extLst>
              <a:ext uri="{FF2B5EF4-FFF2-40B4-BE49-F238E27FC236}">
                <a16:creationId xmlns:a16="http://schemas.microsoft.com/office/drawing/2014/main" xmlns="" id="{EA5BFA2A-3F3E-C941-856D-80C8A9DF2552}"/>
              </a:ext>
            </a:extLst>
          </p:cNvPr>
          <p:cNvSpPr txBox="1"/>
          <p:nvPr userDrawn="1"/>
        </p:nvSpPr>
        <p:spPr>
          <a:xfrm>
            <a:off x="536769" y="1105028"/>
            <a:ext cx="7573959" cy="5041316"/>
          </a:xfrm>
          <a:prstGeom prst="rect">
            <a:avLst/>
          </a:prstGeom>
          <a:noFill/>
        </p:spPr>
        <p:txBody>
          <a:bodyPr wrap="square" rtlCol="0">
            <a:spAutoFit/>
          </a:bodyPr>
          <a:lstStyle/>
          <a:p>
            <a:pPr marL="0" marR="0" lvl="0" indent="0" algn="l" defTabSz="914400" rtl="0" eaLnBrk="1" fontAlgn="auto" latinLnBrk="0" hangingPunct="1">
              <a:lnSpc>
                <a:spcPts val="6380"/>
              </a:lnSpc>
              <a:spcBef>
                <a:spcPts val="0"/>
              </a:spcBef>
              <a:spcAft>
                <a:spcPts val="0"/>
              </a:spcAft>
              <a:buClrTx/>
              <a:buSzTx/>
              <a:buFontTx/>
              <a:buNone/>
              <a:tabLst/>
              <a:defRPr/>
            </a:pPr>
            <a:r>
              <a:rPr lang="en-US" sz="6800" b="1" i="0" cap="all" spc="-200" baseline="0" dirty="0">
                <a:solidFill>
                  <a:srgbClr val="7029EC"/>
                </a:solidFill>
                <a:latin typeface="Arial Black" panose="020B0604020202020204" pitchFamily="34" charset="0"/>
                <a:cs typeface="Arial Black" panose="020B0604020202020204" pitchFamily="34" charset="0"/>
              </a:rPr>
              <a:t>March of Dimes </a:t>
            </a:r>
            <a:r>
              <a:rPr lang="en-US" sz="6800" b="1" i="0" cap="all" spc="-200" baseline="0" dirty="0">
                <a:solidFill>
                  <a:srgbClr val="6179FF"/>
                </a:solidFill>
                <a:latin typeface="Arial Black" panose="020B0604020202020204" pitchFamily="34" charset="0"/>
                <a:cs typeface="Arial Black" panose="020B0604020202020204" pitchFamily="34" charset="0"/>
              </a:rPr>
              <a:t>leads the fight </a:t>
            </a:r>
            <a:r>
              <a:rPr lang="en-US" sz="6800" b="1" i="0" cap="all" spc="-200" baseline="0" dirty="0">
                <a:solidFill>
                  <a:srgbClr val="7029EC"/>
                </a:solidFill>
                <a:latin typeface="Arial Black" panose="020B0604020202020204" pitchFamily="34" charset="0"/>
                <a:cs typeface="Arial Black" panose="020B0604020202020204" pitchFamily="34" charset="0"/>
              </a:rPr>
              <a:t>for the </a:t>
            </a:r>
            <a:r>
              <a:rPr lang="en-US" sz="6800" b="1" i="0" cap="all" spc="-200" baseline="0" dirty="0">
                <a:solidFill>
                  <a:schemeClr val="tx1"/>
                </a:solidFill>
                <a:latin typeface="Arial Black" panose="020B0604020202020204" pitchFamily="34" charset="0"/>
                <a:cs typeface="Arial Black" panose="020B0604020202020204" pitchFamily="34" charset="0"/>
              </a:rPr>
              <a:t>health of all moms and babies.</a:t>
            </a:r>
          </a:p>
        </p:txBody>
      </p:sp>
      <p:sp>
        <p:nvSpPr>
          <p:cNvPr id="17" name="Title 1">
            <a:extLst>
              <a:ext uri="{FF2B5EF4-FFF2-40B4-BE49-F238E27FC236}">
                <a16:creationId xmlns:a16="http://schemas.microsoft.com/office/drawing/2014/main" xmlns="" id="{1AB4642D-4AC0-4040-B923-8A0BEBA1DA00}"/>
              </a:ext>
            </a:extLst>
          </p:cNvPr>
          <p:cNvSpPr txBox="1">
            <a:spLocks/>
          </p:cNvSpPr>
          <p:nvPr userDrawn="1"/>
        </p:nvSpPr>
        <p:spPr>
          <a:xfrm>
            <a:off x="536769" y="424308"/>
            <a:ext cx="2033711" cy="256412"/>
          </a:xfrm>
          <a:prstGeom prst="rect">
            <a:avLst/>
          </a:prstGeom>
          <a:ln>
            <a:noFill/>
          </a:ln>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4400" b="1" i="0" kern="1200" smtClean="0">
                <a:solidFill>
                  <a:schemeClr val="bg1"/>
                </a:solidFill>
                <a:effectLst/>
                <a:latin typeface="Arial Black" charset="0"/>
                <a:ea typeface="Arial Black" charset="0"/>
                <a:cs typeface="Arial Black" charset="0"/>
              </a:defRPr>
            </a:lvl1pPr>
          </a:lstStyle>
          <a:p>
            <a:r>
              <a:rPr lang="en-US" sz="1800" cap="all" baseline="0" dirty="0">
                <a:solidFill>
                  <a:srgbClr val="7029EC"/>
                </a:solidFill>
              </a:rPr>
              <a:t>Our mission</a:t>
            </a:r>
            <a:endParaRPr lang="en-US" sz="1800" dirty="0">
              <a:solidFill>
                <a:srgbClr val="7029EC"/>
              </a:solidFill>
            </a:endParaRPr>
          </a:p>
        </p:txBody>
      </p:sp>
    </p:spTree>
    <p:extLst>
      <p:ext uri="{BB962C8B-B14F-4D97-AF65-F5344CB8AC3E}">
        <p14:creationId xmlns:p14="http://schemas.microsoft.com/office/powerpoint/2010/main" val="20869636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B6256C-DA4A-402A-BB03-983B94A26E64}" type="datetime1">
              <a:rPr lang="en-US" smtClean="0">
                <a:solidFill>
                  <a:srgbClr val="FFFFFF">
                    <a:tint val="75000"/>
                  </a:srgbClr>
                </a:solidFill>
              </a:rPr>
              <a:pPr/>
              <a:t>6/3/2018</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620540246"/>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17A5D2-E8BF-4117-AB05-2BDD194952E4}" type="datetime1">
              <a:rPr lang="en-US" smtClean="0">
                <a:solidFill>
                  <a:srgbClr val="FFFFFF">
                    <a:tint val="75000"/>
                  </a:srgbClr>
                </a:solidFill>
              </a:rPr>
              <a:pPr/>
              <a:t>6/3/2018</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40198390"/>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F4A81-30A7-4AC0-A340-79F75301FE5A}" type="datetime1">
              <a:rPr lang="en-US" smtClean="0">
                <a:solidFill>
                  <a:srgbClr val="FFFFFF">
                    <a:tint val="75000"/>
                  </a:srgbClr>
                </a:solidFill>
              </a:rPr>
              <a:pPr/>
              <a:t>6/3/2018</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058373692"/>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BB5472-6754-409A-982F-2F338E58B651}" type="datetime1">
              <a:rPr lang="en-US" smtClean="0">
                <a:solidFill>
                  <a:srgbClr val="FFFFFF">
                    <a:tint val="75000"/>
                  </a:srgbClr>
                </a:solidFill>
              </a:rPr>
              <a:pPr/>
              <a:t>6/3/2018</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071804732"/>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4B157B-A3D8-4297-8405-A545C9FF018F}" type="datetime1">
              <a:rPr lang="en-US" smtClean="0">
                <a:solidFill>
                  <a:srgbClr val="FFFFFF">
                    <a:tint val="75000"/>
                  </a:srgbClr>
                </a:solidFill>
              </a:rPr>
              <a:pPr/>
              <a:t>6/3/2018</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9702059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2A0F06-DA30-47E8-8BC7-10EEC5E45D27}" type="datetime1">
              <a:rPr lang="en-US" smtClean="0">
                <a:solidFill>
                  <a:srgbClr val="FFFFFF">
                    <a:tint val="75000"/>
                  </a:srgbClr>
                </a:solidFill>
              </a:rPr>
              <a:pPr/>
              <a:t>6/3/2018</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455368527"/>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86E22C-FB3E-4C63-A6E6-26D38CABA53D}" type="datetime1">
              <a:rPr lang="en-US" smtClean="0">
                <a:solidFill>
                  <a:srgbClr val="FFFFFF">
                    <a:tint val="75000"/>
                  </a:srgbClr>
                </a:solidFill>
              </a:rPr>
              <a:pPr/>
              <a:t>6/3/2018</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0134277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0991A5-CCB9-43BF-AA93-6266750203A8}" type="datetime1">
              <a:rPr lang="en-US" smtClean="0">
                <a:solidFill>
                  <a:srgbClr val="FFFFFF">
                    <a:tint val="75000"/>
                  </a:srgbClr>
                </a:solidFill>
              </a:rPr>
              <a:pPr/>
              <a:t>6/3/2018</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2786580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90B2480-1863-48FC-A727-A8E1A389115D}" type="datetime1">
              <a:rPr lang="en-US" smtClean="0">
                <a:solidFill>
                  <a:srgbClr val="FFFFFF">
                    <a:tint val="75000"/>
                  </a:srgbClr>
                </a:solidFill>
              </a:rPr>
              <a:pPr/>
              <a:t>6/3/2018</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2898381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B6466F1-5EE3-45D7-98CA-6B6FFAB71A6D}" type="datetime1">
              <a:rPr lang="en-US" smtClean="0">
                <a:solidFill>
                  <a:srgbClr val="FFFFFF">
                    <a:tint val="75000"/>
                  </a:srgbClr>
                </a:solidFill>
              </a:rPr>
              <a:pPr/>
              <a:t>6/3/2018</a:t>
            </a:fld>
            <a:endParaRPr lang="en-US">
              <a:solidFill>
                <a:srgbClr val="FFFFFF">
                  <a:tint val="75000"/>
                </a:srgbClr>
              </a:solidFill>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endParaRPr>
          </a:p>
        </p:txBody>
      </p:sp>
      <p:sp>
        <p:nvSpPr>
          <p:cNvPr id="9" name="Slide Number Placeholder 8"/>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64011502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mission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6547"/>
            <a:ext cx="12221876" cy="6940540"/>
          </a:xfrm>
          <a:prstGeom prst="rect">
            <a:avLst/>
          </a:prstGeom>
        </p:spPr>
      </p:pic>
      <p:sp>
        <p:nvSpPr>
          <p:cNvPr id="15" name="TextBox 14">
            <a:extLst>
              <a:ext uri="{FF2B5EF4-FFF2-40B4-BE49-F238E27FC236}">
                <a16:creationId xmlns:a16="http://schemas.microsoft.com/office/drawing/2014/main" xmlns="" id="{EA5BFA2A-3F3E-C941-856D-80C8A9DF2552}"/>
              </a:ext>
            </a:extLst>
          </p:cNvPr>
          <p:cNvSpPr txBox="1"/>
          <p:nvPr userDrawn="1"/>
        </p:nvSpPr>
        <p:spPr>
          <a:xfrm>
            <a:off x="536769" y="1105028"/>
            <a:ext cx="7573959" cy="5041316"/>
          </a:xfrm>
          <a:prstGeom prst="rect">
            <a:avLst/>
          </a:prstGeom>
          <a:noFill/>
        </p:spPr>
        <p:txBody>
          <a:bodyPr wrap="square" rtlCol="0">
            <a:spAutoFit/>
          </a:bodyPr>
          <a:lstStyle/>
          <a:p>
            <a:pPr marL="0" marR="0" lvl="0" indent="0" algn="l" defTabSz="914400" rtl="0" eaLnBrk="1" fontAlgn="auto" latinLnBrk="0" hangingPunct="1">
              <a:lnSpc>
                <a:spcPts val="6380"/>
              </a:lnSpc>
              <a:spcBef>
                <a:spcPts val="0"/>
              </a:spcBef>
              <a:spcAft>
                <a:spcPts val="0"/>
              </a:spcAft>
              <a:buClrTx/>
              <a:buSzTx/>
              <a:buFontTx/>
              <a:buNone/>
              <a:tabLst/>
              <a:defRPr/>
            </a:pPr>
            <a:r>
              <a:rPr lang="en-US" sz="6800" b="1" i="0" cap="all" spc="-200" baseline="0" dirty="0">
                <a:solidFill>
                  <a:srgbClr val="7029EC"/>
                </a:solidFill>
                <a:latin typeface="Arial Black" panose="020B0604020202020204" pitchFamily="34" charset="0"/>
                <a:cs typeface="Arial Black" panose="020B0604020202020204" pitchFamily="34" charset="0"/>
              </a:rPr>
              <a:t>March of Dimes </a:t>
            </a:r>
            <a:r>
              <a:rPr lang="en-US" sz="6800" b="1" i="0" cap="all" spc="-200" baseline="0" dirty="0">
                <a:solidFill>
                  <a:srgbClr val="6179FF"/>
                </a:solidFill>
                <a:latin typeface="Arial Black" panose="020B0604020202020204" pitchFamily="34" charset="0"/>
                <a:cs typeface="Arial Black" panose="020B0604020202020204" pitchFamily="34" charset="0"/>
              </a:rPr>
              <a:t>leads the fight </a:t>
            </a:r>
            <a:r>
              <a:rPr lang="en-US" sz="6800" b="1" i="0" cap="all" spc="-200" baseline="0" dirty="0">
                <a:solidFill>
                  <a:srgbClr val="7029EC"/>
                </a:solidFill>
                <a:latin typeface="Arial Black" panose="020B0604020202020204" pitchFamily="34" charset="0"/>
                <a:cs typeface="Arial Black" panose="020B0604020202020204" pitchFamily="34" charset="0"/>
              </a:rPr>
              <a:t>for the </a:t>
            </a:r>
            <a:r>
              <a:rPr lang="en-US" sz="6800" b="1" i="0" cap="all" spc="-200" baseline="0" dirty="0">
                <a:solidFill>
                  <a:schemeClr val="tx1"/>
                </a:solidFill>
                <a:latin typeface="Arial Black" panose="020B0604020202020204" pitchFamily="34" charset="0"/>
                <a:cs typeface="Arial Black" panose="020B0604020202020204" pitchFamily="34" charset="0"/>
              </a:rPr>
              <a:t>health of all moms and babies.</a:t>
            </a:r>
          </a:p>
        </p:txBody>
      </p:sp>
      <p:sp>
        <p:nvSpPr>
          <p:cNvPr id="17" name="Title 1">
            <a:extLst>
              <a:ext uri="{FF2B5EF4-FFF2-40B4-BE49-F238E27FC236}">
                <a16:creationId xmlns:a16="http://schemas.microsoft.com/office/drawing/2014/main" xmlns="" id="{1AB4642D-4AC0-4040-B923-8A0BEBA1DA00}"/>
              </a:ext>
            </a:extLst>
          </p:cNvPr>
          <p:cNvSpPr txBox="1">
            <a:spLocks/>
          </p:cNvSpPr>
          <p:nvPr userDrawn="1"/>
        </p:nvSpPr>
        <p:spPr>
          <a:xfrm>
            <a:off x="536769" y="424308"/>
            <a:ext cx="2033711" cy="256412"/>
          </a:xfrm>
          <a:prstGeom prst="rect">
            <a:avLst/>
          </a:prstGeom>
          <a:ln>
            <a:noFill/>
          </a:ln>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4400" b="1" i="0" kern="1200" smtClean="0">
                <a:solidFill>
                  <a:schemeClr val="bg1"/>
                </a:solidFill>
                <a:effectLst/>
                <a:latin typeface="Arial Black" charset="0"/>
                <a:ea typeface="Arial Black" charset="0"/>
                <a:cs typeface="Arial Black" charset="0"/>
              </a:defRPr>
            </a:lvl1pPr>
          </a:lstStyle>
          <a:p>
            <a:r>
              <a:rPr lang="en-US" sz="1800" cap="all" baseline="0" dirty="0">
                <a:solidFill>
                  <a:srgbClr val="7029EC"/>
                </a:solidFill>
              </a:rPr>
              <a:t>Our mission</a:t>
            </a:r>
            <a:endParaRPr lang="en-US" sz="1800" dirty="0">
              <a:solidFill>
                <a:srgbClr val="7029EC"/>
              </a:solidFill>
            </a:endParaRPr>
          </a:p>
        </p:txBody>
      </p:sp>
    </p:spTree>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30C613B-4A47-4454-8A84-14226F21F462}" type="datetime1">
              <a:rPr lang="en-US" smtClean="0">
                <a:solidFill>
                  <a:srgbClr val="FFFFFF">
                    <a:tint val="75000"/>
                  </a:srgbClr>
                </a:solidFill>
              </a:rPr>
              <a:pPr/>
              <a:t>6/3/2018</a:t>
            </a:fld>
            <a:endParaRPr lang="en-US">
              <a:solidFill>
                <a:srgbClr val="FFFFFF">
                  <a:tint val="75000"/>
                </a:srgbClr>
              </a:solidFill>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endParaRPr>
          </a:p>
        </p:txBody>
      </p:sp>
      <p:sp>
        <p:nvSpPr>
          <p:cNvPr id="5" name="Slide Number Placeholder 4"/>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942210830"/>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B6256C-DA4A-402A-BB03-983B94A26E64}" type="datetime1">
              <a:rPr lang="en-US" smtClean="0">
                <a:solidFill>
                  <a:srgbClr val="FFFFFF">
                    <a:tint val="75000"/>
                  </a:srgbClr>
                </a:solidFill>
              </a:rPr>
              <a:pPr/>
              <a:t>6/3/2018</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667928520"/>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17A5D2-E8BF-4117-AB05-2BDD194952E4}" type="datetime1">
              <a:rPr lang="en-US" smtClean="0">
                <a:solidFill>
                  <a:srgbClr val="FFFFFF">
                    <a:tint val="75000"/>
                  </a:srgbClr>
                </a:solidFill>
              </a:rPr>
              <a:pPr/>
              <a:t>6/3/2018</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682952098"/>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F4A81-30A7-4AC0-A340-79F75301FE5A}" type="datetime1">
              <a:rPr lang="en-US" smtClean="0">
                <a:solidFill>
                  <a:srgbClr val="FFFFFF">
                    <a:tint val="75000"/>
                  </a:srgbClr>
                </a:solidFill>
              </a:rPr>
              <a:pPr/>
              <a:t>6/3/2018</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984659326"/>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BB5472-6754-409A-982F-2F338E58B651}" type="datetime1">
              <a:rPr lang="en-US" smtClean="0">
                <a:solidFill>
                  <a:srgbClr val="FFFFFF">
                    <a:tint val="75000"/>
                  </a:srgbClr>
                </a:solidFill>
              </a:rPr>
              <a:pPr/>
              <a:t>6/3/2018</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904721175"/>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4B157B-A3D8-4297-8405-A545C9FF018F}" type="datetime1">
              <a:rPr lang="en-US" smtClean="0">
                <a:solidFill>
                  <a:srgbClr val="FFFFFF">
                    <a:tint val="75000"/>
                  </a:srgbClr>
                </a:solidFill>
              </a:rPr>
              <a:pPr/>
              <a:t>6/3/2018</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2760006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2A0F06-DA30-47E8-8BC7-10EEC5E45D27}" type="datetime1">
              <a:rPr lang="en-US" smtClean="0">
                <a:solidFill>
                  <a:srgbClr val="FFFFFF">
                    <a:tint val="75000"/>
                  </a:srgbClr>
                </a:solidFill>
              </a:rPr>
              <a:pPr/>
              <a:t>6/3/2018</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010144313"/>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86E22C-FB3E-4C63-A6E6-26D38CABA53D}" type="datetime1">
              <a:rPr lang="en-US" smtClean="0">
                <a:solidFill>
                  <a:srgbClr val="FFFFFF">
                    <a:tint val="75000"/>
                  </a:srgbClr>
                </a:solidFill>
              </a:rPr>
              <a:pPr/>
              <a:t>6/3/2018</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0366736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0991A5-CCB9-43BF-AA93-6266750203A8}" type="datetime1">
              <a:rPr lang="en-US" smtClean="0">
                <a:solidFill>
                  <a:srgbClr val="FFFFFF">
                    <a:tint val="75000"/>
                  </a:srgbClr>
                </a:solidFill>
              </a:rPr>
              <a:pPr/>
              <a:t>6/3/2018</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7885294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90B2480-1863-48FC-A727-A8E1A389115D}" type="datetime1">
              <a:rPr lang="en-US" smtClean="0">
                <a:solidFill>
                  <a:srgbClr val="FFFFFF">
                    <a:tint val="75000"/>
                  </a:srgbClr>
                </a:solidFill>
              </a:rPr>
              <a:pPr/>
              <a:t>6/3/2018</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614548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mission #3">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EA5BFA2A-3F3E-C941-856D-80C8A9DF2552}"/>
              </a:ext>
            </a:extLst>
          </p:cNvPr>
          <p:cNvSpPr txBox="1"/>
          <p:nvPr userDrawn="1"/>
        </p:nvSpPr>
        <p:spPr>
          <a:xfrm>
            <a:off x="536769" y="1105028"/>
            <a:ext cx="7573959" cy="5041316"/>
          </a:xfrm>
          <a:prstGeom prst="rect">
            <a:avLst/>
          </a:prstGeom>
          <a:noFill/>
        </p:spPr>
        <p:txBody>
          <a:bodyPr wrap="square" rtlCol="0">
            <a:spAutoFit/>
          </a:bodyPr>
          <a:lstStyle/>
          <a:p>
            <a:pPr marL="0" marR="0" lvl="0" indent="0" algn="l" defTabSz="914400" rtl="0" eaLnBrk="1" fontAlgn="auto" latinLnBrk="0" hangingPunct="1">
              <a:lnSpc>
                <a:spcPts val="6380"/>
              </a:lnSpc>
              <a:spcBef>
                <a:spcPts val="0"/>
              </a:spcBef>
              <a:spcAft>
                <a:spcPts val="0"/>
              </a:spcAft>
              <a:buClrTx/>
              <a:buSzTx/>
              <a:buFontTx/>
              <a:buNone/>
              <a:tabLst/>
              <a:defRPr/>
            </a:pPr>
            <a:r>
              <a:rPr lang="en-US" sz="6800" b="1" i="0" cap="all" spc="-200" baseline="0" dirty="0">
                <a:solidFill>
                  <a:schemeClr val="bg1"/>
                </a:solidFill>
                <a:latin typeface="Arial Black" panose="020B0604020202020204" pitchFamily="34" charset="0"/>
                <a:cs typeface="Arial Black" panose="020B0604020202020204" pitchFamily="34" charset="0"/>
              </a:rPr>
              <a:t>March of Dimes </a:t>
            </a:r>
            <a:r>
              <a:rPr lang="en-US" sz="6800" b="1" i="0" cap="all" spc="-200" baseline="0" dirty="0">
                <a:solidFill>
                  <a:srgbClr val="B0BCFF"/>
                </a:solidFill>
                <a:latin typeface="Arial Black" panose="020B0604020202020204" pitchFamily="34" charset="0"/>
                <a:cs typeface="Arial Black" panose="020B0604020202020204" pitchFamily="34" charset="0"/>
              </a:rPr>
              <a:t>leads the fight </a:t>
            </a:r>
            <a:r>
              <a:rPr lang="en-US" sz="6800" b="1" i="0" cap="all" spc="-200" baseline="0" dirty="0">
                <a:solidFill>
                  <a:schemeClr val="bg1"/>
                </a:solidFill>
                <a:latin typeface="Arial Black" panose="020B0604020202020204" pitchFamily="34" charset="0"/>
                <a:cs typeface="Arial Black" panose="020B0604020202020204" pitchFamily="34" charset="0"/>
              </a:rPr>
              <a:t>for the health of all moms and babies.</a:t>
            </a:r>
          </a:p>
        </p:txBody>
      </p:sp>
      <p:sp>
        <p:nvSpPr>
          <p:cNvPr id="17" name="Title 1">
            <a:extLst>
              <a:ext uri="{FF2B5EF4-FFF2-40B4-BE49-F238E27FC236}">
                <a16:creationId xmlns:a16="http://schemas.microsoft.com/office/drawing/2014/main" xmlns="" id="{1AB4642D-4AC0-4040-B923-8A0BEBA1DA00}"/>
              </a:ext>
            </a:extLst>
          </p:cNvPr>
          <p:cNvSpPr txBox="1">
            <a:spLocks/>
          </p:cNvSpPr>
          <p:nvPr userDrawn="1"/>
        </p:nvSpPr>
        <p:spPr>
          <a:xfrm>
            <a:off x="536769" y="424308"/>
            <a:ext cx="2033711" cy="256412"/>
          </a:xfrm>
          <a:prstGeom prst="rect">
            <a:avLst/>
          </a:prstGeom>
          <a:ln>
            <a:noFill/>
          </a:ln>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4400" b="1" i="0" kern="1200" smtClean="0">
                <a:solidFill>
                  <a:schemeClr val="bg1"/>
                </a:solidFill>
                <a:effectLst/>
                <a:latin typeface="Arial Black" charset="0"/>
                <a:ea typeface="Arial Black" charset="0"/>
                <a:cs typeface="Arial Black" charset="0"/>
              </a:defRPr>
            </a:lvl1pPr>
          </a:lstStyle>
          <a:p>
            <a:r>
              <a:rPr lang="en-US" sz="1800" cap="all" baseline="0" dirty="0">
                <a:solidFill>
                  <a:schemeClr val="bg1"/>
                </a:solidFill>
              </a:rPr>
              <a:t>Our mission</a:t>
            </a:r>
            <a:endParaRPr lang="en-US" sz="1800" dirty="0">
              <a:solidFill>
                <a:schemeClr val="bg1"/>
              </a:solidFill>
            </a:endParaRPr>
          </a:p>
        </p:txBody>
      </p:sp>
    </p:spTree>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B6466F1-5EE3-45D7-98CA-6B6FFAB71A6D}" type="datetime1">
              <a:rPr lang="en-US" smtClean="0">
                <a:solidFill>
                  <a:srgbClr val="FFFFFF">
                    <a:tint val="75000"/>
                  </a:srgbClr>
                </a:solidFill>
              </a:rPr>
              <a:pPr/>
              <a:t>6/3/2018</a:t>
            </a:fld>
            <a:endParaRPr lang="en-US">
              <a:solidFill>
                <a:srgbClr val="FFFFFF">
                  <a:tint val="75000"/>
                </a:srgbClr>
              </a:solidFill>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endParaRPr>
          </a:p>
        </p:txBody>
      </p:sp>
      <p:sp>
        <p:nvSpPr>
          <p:cNvPr id="9" name="Slide Number Placeholder 8"/>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855387785"/>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30C613B-4A47-4454-8A84-14226F21F462}" type="datetime1">
              <a:rPr lang="en-US" smtClean="0">
                <a:solidFill>
                  <a:srgbClr val="FFFFFF">
                    <a:tint val="75000"/>
                  </a:srgbClr>
                </a:solidFill>
              </a:rPr>
              <a:pPr/>
              <a:t>6/3/2018</a:t>
            </a:fld>
            <a:endParaRPr lang="en-US">
              <a:solidFill>
                <a:srgbClr val="FFFFFF">
                  <a:tint val="75000"/>
                </a:srgbClr>
              </a:solidFill>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endParaRPr>
          </a:p>
        </p:txBody>
      </p:sp>
      <p:sp>
        <p:nvSpPr>
          <p:cNvPr id="5" name="Slide Number Placeholder 4"/>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098171031"/>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B6256C-DA4A-402A-BB03-983B94A26E64}" type="datetime1">
              <a:rPr lang="en-US" smtClean="0">
                <a:solidFill>
                  <a:srgbClr val="FFFFFF">
                    <a:tint val="75000"/>
                  </a:srgbClr>
                </a:solidFill>
              </a:rPr>
              <a:pPr/>
              <a:t>6/3/2018</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587724442"/>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17A5D2-E8BF-4117-AB05-2BDD194952E4}" type="datetime1">
              <a:rPr lang="en-US" smtClean="0">
                <a:solidFill>
                  <a:srgbClr val="FFFFFF">
                    <a:tint val="75000"/>
                  </a:srgbClr>
                </a:solidFill>
              </a:rPr>
              <a:pPr/>
              <a:t>6/3/2018</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631429598"/>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F4A81-30A7-4AC0-A340-79F75301FE5A}" type="datetime1">
              <a:rPr lang="en-US" smtClean="0">
                <a:solidFill>
                  <a:srgbClr val="FFFFFF">
                    <a:tint val="75000"/>
                  </a:srgbClr>
                </a:solidFill>
              </a:rPr>
              <a:pPr/>
              <a:t>6/3/2018</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62455444"/>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BB5472-6754-409A-982F-2F338E58B651}" type="datetime1">
              <a:rPr lang="en-US" smtClean="0">
                <a:solidFill>
                  <a:srgbClr val="FFFFFF">
                    <a:tint val="75000"/>
                  </a:srgbClr>
                </a:solidFill>
              </a:rPr>
              <a:pPr/>
              <a:t>6/3/2018</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707905055"/>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4B157B-A3D8-4297-8405-A545C9FF018F}" type="datetime1">
              <a:rPr lang="en-US" smtClean="0">
                <a:solidFill>
                  <a:srgbClr val="FFFFFF">
                    <a:tint val="75000"/>
                  </a:srgbClr>
                </a:solidFill>
              </a:rPr>
              <a:pPr/>
              <a:t>6/3/2018</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798389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7" name="Rectangle 16"/>
          <p:cNvSpPr/>
          <p:nvPr userDrawn="1"/>
        </p:nvSpPr>
        <p:spPr>
          <a:xfrm>
            <a:off x="3792071" y="914400"/>
            <a:ext cx="8397984" cy="5123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038601" y="586255"/>
            <a:ext cx="6194612" cy="3739280"/>
          </a:xfrm>
        </p:spPr>
        <p:txBody>
          <a:bodyPr anchor="t">
            <a:normAutofit/>
          </a:bodyPr>
          <a:lstStyle>
            <a:lvl1pPr algn="l">
              <a:lnSpc>
                <a:spcPct val="90000"/>
              </a:lnSpc>
              <a:defRPr sz="5600" b="1" i="0" cap="all" baseline="0">
                <a:solidFill>
                  <a:srgbClr val="7029EC"/>
                </a:solidFill>
                <a:latin typeface="Arial Black" charset="0"/>
                <a:ea typeface="Arial Black" charset="0"/>
                <a:cs typeface="Arial Black" charset="0"/>
              </a:defRPr>
            </a:lvl1pPr>
          </a:lstStyle>
          <a:p>
            <a:r>
              <a:rPr lang="en-US" noProof="0" dirty="0"/>
              <a:t>HEALTHY MOMS. STRONG BABIES.</a:t>
            </a:r>
            <a:endParaRPr lang="en-US" dirty="0"/>
          </a:p>
        </p:txBody>
      </p:sp>
      <p:sp>
        <p:nvSpPr>
          <p:cNvPr id="3" name="Subtitle 2"/>
          <p:cNvSpPr>
            <a:spLocks noGrp="1"/>
          </p:cNvSpPr>
          <p:nvPr>
            <p:ph type="subTitle" idx="1" hasCustomPrompt="1"/>
          </p:nvPr>
        </p:nvSpPr>
        <p:spPr>
          <a:xfrm>
            <a:off x="4038600" y="4513061"/>
            <a:ext cx="6194613" cy="1349857"/>
          </a:xfrm>
        </p:spPr>
        <p:txBody>
          <a:bodyPr>
            <a:normAutofit/>
          </a:bodyPr>
          <a:lstStyle>
            <a:lvl1pPr marL="0" indent="0" algn="l">
              <a:buNone/>
              <a:defRPr sz="2000" b="0" i="0">
                <a:solidFill>
                  <a:srgbClr val="7029EC"/>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2" name="Right Triangle 11"/>
          <p:cNvSpPr/>
          <p:nvPr userDrawn="1"/>
        </p:nvSpPr>
        <p:spPr>
          <a:xfrm flipH="1">
            <a:off x="9991165" y="0"/>
            <a:ext cx="2200835" cy="6909002"/>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126" y="555372"/>
            <a:ext cx="1647432" cy="1160524"/>
          </a:xfrm>
          <a:prstGeom prst="rect">
            <a:avLst/>
          </a:prstGeom>
        </p:spPr>
      </p:pic>
      <p:sp>
        <p:nvSpPr>
          <p:cNvPr id="9" name="Date Placeholder 7"/>
          <p:cNvSpPr>
            <a:spLocks noGrp="1"/>
          </p:cNvSpPr>
          <p:nvPr>
            <p:ph type="dt" sz="half" idx="38"/>
          </p:nvPr>
        </p:nvSpPr>
        <p:spPr>
          <a:xfrm>
            <a:off x="1090129"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rgbClr val="7029EC"/>
                </a:solidFill>
              </a:defRPr>
            </a:lvl1pPr>
          </a:lstStyle>
          <a:p>
            <a:r>
              <a:rPr lang="en-US" dirty="0"/>
              <a:t>Add event/program name or stamp here</a:t>
            </a: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levator pitch #1">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noFill/>
              </a:ln>
            </a:endParaRPr>
          </a:p>
        </p:txBody>
      </p:sp>
      <p:cxnSp>
        <p:nvCxnSpPr>
          <p:cNvPr id="6" name="Straight Connector 5">
            <a:extLst>
              <a:ext uri="{FF2B5EF4-FFF2-40B4-BE49-F238E27FC236}">
                <a16:creationId xmlns:a16="http://schemas.microsoft.com/office/drawing/2014/main" xmlns="" id="{1E101A72-742E-CE43-8164-F67F9E79BA90}"/>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8B2E2899-FCDE-8549-9D5C-5BC4FC91A1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18" name="Title 1">
            <a:extLst>
              <a:ext uri="{FF2B5EF4-FFF2-40B4-BE49-F238E27FC236}">
                <a16:creationId xmlns:a16="http://schemas.microsoft.com/office/drawing/2014/main" xmlns="" id="{97E61B70-5F26-0747-BCEB-52F23CB6CE7B}"/>
              </a:ext>
            </a:extLst>
          </p:cNvPr>
          <p:cNvSpPr txBox="1">
            <a:spLocks/>
          </p:cNvSpPr>
          <p:nvPr userDrawn="1"/>
        </p:nvSpPr>
        <p:spPr>
          <a:xfrm>
            <a:off x="536768" y="1073718"/>
            <a:ext cx="5088528" cy="1058701"/>
          </a:xfrm>
          <a:prstGeom prst="rect">
            <a:avLst/>
          </a:prstGeom>
          <a:ln>
            <a:noFill/>
          </a:ln>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4400" b="1" i="0" kern="1200" smtClean="0">
                <a:solidFill>
                  <a:schemeClr val="bg1"/>
                </a:solidFill>
                <a:effectLst/>
                <a:latin typeface="Arial Black" charset="0"/>
                <a:ea typeface="Arial Black" charset="0"/>
                <a:cs typeface="Arial Black" charset="0"/>
              </a:defRPr>
            </a:lvl1pPr>
          </a:lstStyle>
          <a:p>
            <a:r>
              <a:rPr lang="en-US" sz="3600" cap="all" baseline="0" dirty="0"/>
              <a:t>Moms and babies need a champion</a:t>
            </a:r>
          </a:p>
        </p:txBody>
      </p:sp>
      <p:sp>
        <p:nvSpPr>
          <p:cNvPr id="19" name="Rectangle 18">
            <a:extLst>
              <a:ext uri="{FF2B5EF4-FFF2-40B4-BE49-F238E27FC236}">
                <a16:creationId xmlns:a16="http://schemas.microsoft.com/office/drawing/2014/main" xmlns="" id="{800ABF12-6ECB-C64C-A530-9D1DF204EF3C}"/>
              </a:ext>
            </a:extLst>
          </p:cNvPr>
          <p:cNvSpPr/>
          <p:nvPr userDrawn="1"/>
        </p:nvSpPr>
        <p:spPr>
          <a:xfrm>
            <a:off x="536769" y="2330396"/>
            <a:ext cx="4990272" cy="2585323"/>
          </a:xfrm>
          <a:prstGeom prst="rect">
            <a:avLst/>
          </a:prstGeom>
        </p:spPr>
        <p:txBody>
          <a:bodyPr wrap="square">
            <a:spAutoFit/>
          </a:bodyPr>
          <a:lstStyle/>
          <a:p>
            <a:r>
              <a:rPr lang="en-US" sz="1800" b="0" i="0" dirty="0">
                <a:solidFill>
                  <a:schemeClr val="bg1"/>
                </a:solidFill>
                <a:latin typeface="Arial" panose="020B0604020202020204" pitchFamily="34" charset="0"/>
                <a:cs typeface="Arial" panose="020B0604020202020204" pitchFamily="34" charset="0"/>
              </a:rPr>
              <a:t>March of Dimes fights for the health of all moms and babies. We’re advocating for policies to protect them. We’re working to radically improve the health care they receive. We’re pioneering research to find solutions. We’re empowering families with programs, knowledge and tools to have healthier pregnancies. By uniting communities, we’re building a brighter future for us all.</a:t>
            </a:r>
          </a:p>
        </p:txBody>
      </p:sp>
      <p:pic>
        <p:nvPicPr>
          <p:cNvPr id="13" name="Picture 12">
            <a:extLst>
              <a:ext uri="{FF2B5EF4-FFF2-40B4-BE49-F238E27FC236}">
                <a16:creationId xmlns:a16="http://schemas.microsoft.com/office/drawing/2014/main" xmlns="" id="{93973A56-5FED-A24C-BFCB-372A26B03D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368761" y="0"/>
            <a:ext cx="5834814" cy="6192931"/>
          </a:xfrm>
          <a:prstGeom prst="rect">
            <a:avLst/>
          </a:prstGeom>
        </p:spPr>
      </p:pic>
      <p:sp>
        <p:nvSpPr>
          <p:cNvPr id="11"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6"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845450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levator pitch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475C2DF8-9FCE-0A44-B96E-A45DDF9CAF3B}"/>
              </a:ext>
            </a:extLst>
          </p:cNvPr>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xmlns="" id="{95307642-7808-BF4A-82C3-A98221DDBD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19" name="Picture 18">
            <a:extLst>
              <a:ext uri="{FF2B5EF4-FFF2-40B4-BE49-F238E27FC236}">
                <a16:creationId xmlns:a16="http://schemas.microsoft.com/office/drawing/2014/main" xmlns="" id="{67120A3A-FF98-2245-8728-70AE6A5226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368761" y="0"/>
            <a:ext cx="5834814" cy="6192931"/>
          </a:xfrm>
          <a:prstGeom prst="rect">
            <a:avLst/>
          </a:prstGeom>
        </p:spPr>
      </p:pic>
      <p:sp>
        <p:nvSpPr>
          <p:cNvPr id="13" name="Title 1">
            <a:extLst>
              <a:ext uri="{FF2B5EF4-FFF2-40B4-BE49-F238E27FC236}">
                <a16:creationId xmlns:a16="http://schemas.microsoft.com/office/drawing/2014/main" xmlns="" id="{93D2F7C7-2E66-344F-BB3E-C4FCFDEE707A}"/>
              </a:ext>
            </a:extLst>
          </p:cNvPr>
          <p:cNvSpPr txBox="1">
            <a:spLocks/>
          </p:cNvSpPr>
          <p:nvPr userDrawn="1"/>
        </p:nvSpPr>
        <p:spPr>
          <a:xfrm>
            <a:off x="536768" y="1073718"/>
            <a:ext cx="5088528" cy="1058701"/>
          </a:xfrm>
          <a:prstGeom prst="rect">
            <a:avLst/>
          </a:prstGeom>
          <a:ln>
            <a:noFill/>
          </a:ln>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4400" b="1" i="0" kern="1200" smtClean="0">
                <a:solidFill>
                  <a:schemeClr val="bg1"/>
                </a:solidFill>
                <a:effectLst/>
                <a:latin typeface="Arial Black" charset="0"/>
                <a:ea typeface="Arial Black" charset="0"/>
                <a:cs typeface="Arial Black" charset="0"/>
              </a:defRPr>
            </a:lvl1pPr>
          </a:lstStyle>
          <a:p>
            <a:r>
              <a:rPr lang="en-US" sz="3600" cap="all" baseline="0" dirty="0">
                <a:solidFill>
                  <a:srgbClr val="7029EC"/>
                </a:solidFill>
              </a:rPr>
              <a:t>Moms and babies need a champion</a:t>
            </a:r>
          </a:p>
        </p:txBody>
      </p:sp>
      <p:sp>
        <p:nvSpPr>
          <p:cNvPr id="14" name="Rectangle 13">
            <a:extLst>
              <a:ext uri="{FF2B5EF4-FFF2-40B4-BE49-F238E27FC236}">
                <a16:creationId xmlns:a16="http://schemas.microsoft.com/office/drawing/2014/main" xmlns="" id="{9AF25A90-070B-9E40-B5DF-E01D5A5C3EB5}"/>
              </a:ext>
            </a:extLst>
          </p:cNvPr>
          <p:cNvSpPr/>
          <p:nvPr userDrawn="1"/>
        </p:nvSpPr>
        <p:spPr>
          <a:xfrm>
            <a:off x="536769" y="2330396"/>
            <a:ext cx="4990272" cy="2585323"/>
          </a:xfrm>
          <a:prstGeom prst="rect">
            <a:avLst/>
          </a:prstGeom>
        </p:spPr>
        <p:txBody>
          <a:bodyPr wrap="square">
            <a:spAutoFit/>
          </a:bodyPr>
          <a:lstStyle/>
          <a:p>
            <a:r>
              <a:rPr lang="en-US" sz="1800" b="0" i="0" dirty="0">
                <a:solidFill>
                  <a:srgbClr val="000000"/>
                </a:solidFill>
                <a:latin typeface="Arial" panose="020B0604020202020204" pitchFamily="34" charset="0"/>
                <a:cs typeface="Arial" panose="020B0604020202020204" pitchFamily="34" charset="0"/>
              </a:rPr>
              <a:t>March of Dimes fights for the health of all moms and babies. We’re advocating for policies to protect them. We’re working to radically improve the health care they receive. We’re pioneering research to find solutions. We’re empowering families with programs, knowledge and tools to have healthier pregnancies. By uniting communities, we’re building a brighter future for us all.</a:t>
            </a:r>
          </a:p>
        </p:txBody>
      </p:sp>
      <p:sp>
        <p:nvSpPr>
          <p:cNvPr id="1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0"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84795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nifesto #1">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7029E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n>
                <a:noFill/>
              </a:ln>
            </a:endParaRPr>
          </a:p>
        </p:txBody>
      </p:sp>
      <p:cxnSp>
        <p:nvCxnSpPr>
          <p:cNvPr id="6" name="Straight Connector 5">
            <a:extLst>
              <a:ext uri="{FF2B5EF4-FFF2-40B4-BE49-F238E27FC236}">
                <a16:creationId xmlns:a16="http://schemas.microsoft.com/office/drawing/2014/main" xmlns="" id="{1E101A72-742E-CE43-8164-F67F9E79BA90}"/>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8B2E2899-FCDE-8549-9D5C-5BC4FC91A1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pic>
        <p:nvPicPr>
          <p:cNvPr id="10" name="Picture 9">
            <a:extLst>
              <a:ext uri="{FF2B5EF4-FFF2-40B4-BE49-F238E27FC236}">
                <a16:creationId xmlns:a16="http://schemas.microsoft.com/office/drawing/2014/main" xmlns="" id="{F62ED01C-2314-8243-85CF-61984C6149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6"/>
          <a:stretch/>
        </p:blipFill>
        <p:spPr>
          <a:xfrm>
            <a:off x="6368761" y="0"/>
            <a:ext cx="5823238" cy="6193902"/>
          </a:xfrm>
          <a:prstGeom prst="rect">
            <a:avLst/>
          </a:prstGeom>
        </p:spPr>
      </p:pic>
      <p:sp>
        <p:nvSpPr>
          <p:cNvPr id="25" name="Rectangle 24">
            <a:extLst>
              <a:ext uri="{FF2B5EF4-FFF2-40B4-BE49-F238E27FC236}">
                <a16:creationId xmlns:a16="http://schemas.microsoft.com/office/drawing/2014/main" xmlns="" id="{69D504D1-F609-1548-A552-AAFB22509247}"/>
              </a:ext>
            </a:extLst>
          </p:cNvPr>
          <p:cNvSpPr/>
          <p:nvPr userDrawn="1"/>
        </p:nvSpPr>
        <p:spPr>
          <a:xfrm>
            <a:off x="536768" y="1705890"/>
            <a:ext cx="5169551" cy="2585323"/>
          </a:xfrm>
          <a:prstGeom prst="rect">
            <a:avLst/>
          </a:prstGeom>
        </p:spPr>
        <p:txBody>
          <a:bodyPr wrap="square">
            <a:spAutoFit/>
          </a:bodyPr>
          <a:lstStyle/>
          <a:p>
            <a:r>
              <a:rPr lang="en-US" sz="1800" b="0" i="0" dirty="0">
                <a:solidFill>
                  <a:schemeClr val="bg1"/>
                </a:solidFill>
                <a:latin typeface="Arial" panose="020B0604020202020204" pitchFamily="34" charset="0"/>
                <a:cs typeface="Arial" panose="020B0604020202020204" pitchFamily="34" charset="0"/>
              </a:rPr>
              <a:t>We believe that every baby deserves the best possible start. Unfortunately, not all babies get one. We are changing that. From advocacy to education to research, we’re working to level the playing field so that all moms and babies are healthy. Because when a society supports every family, the future is brighter for us all. And when communities work together, even the toughest problems can be solved.</a:t>
            </a:r>
          </a:p>
        </p:txBody>
      </p:sp>
      <p:sp>
        <p:nvSpPr>
          <p:cNvPr id="11"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3"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5"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
        <p:nvSpPr>
          <p:cNvPr id="12" name="Title 1">
            <a:extLst>
              <a:ext uri="{FF2B5EF4-FFF2-40B4-BE49-F238E27FC236}">
                <a16:creationId xmlns:a16="http://schemas.microsoft.com/office/drawing/2014/main" xmlns="" id="{1AB4642D-4AC0-4040-B923-8A0BEBA1DA00}"/>
              </a:ext>
            </a:extLst>
          </p:cNvPr>
          <p:cNvSpPr txBox="1">
            <a:spLocks/>
          </p:cNvSpPr>
          <p:nvPr userDrawn="1"/>
        </p:nvSpPr>
        <p:spPr>
          <a:xfrm>
            <a:off x="536769" y="424308"/>
            <a:ext cx="2033711" cy="256412"/>
          </a:xfrm>
          <a:prstGeom prst="rect">
            <a:avLst/>
          </a:prstGeom>
          <a:ln>
            <a:noFill/>
          </a:ln>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4400" b="1" i="0" kern="1200" smtClean="0">
                <a:solidFill>
                  <a:schemeClr val="bg1"/>
                </a:solidFill>
                <a:effectLst/>
                <a:latin typeface="Arial Black" charset="0"/>
                <a:ea typeface="Arial Black" charset="0"/>
                <a:cs typeface="Arial Black" charset="0"/>
              </a:defRPr>
            </a:lvl1pPr>
          </a:lstStyle>
          <a:p>
            <a:r>
              <a:rPr lang="en-US" sz="1800" cap="all" baseline="0" dirty="0">
                <a:solidFill>
                  <a:schemeClr val="bg1"/>
                </a:solidFill>
              </a:rPr>
              <a:t>manifesto</a:t>
            </a:r>
            <a:endParaRPr lang="en-US" sz="1800" dirty="0">
              <a:solidFill>
                <a:schemeClr val="bg1"/>
              </a:solidFill>
            </a:endParaRPr>
          </a:p>
        </p:txBody>
      </p:sp>
    </p:spTree>
    <p:extLst>
      <p:ext uri="{BB962C8B-B14F-4D97-AF65-F5344CB8AC3E}">
        <p14:creationId xmlns:p14="http://schemas.microsoft.com/office/powerpoint/2010/main" val="3254359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nifesto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D0FE1D69-B7DF-A148-9FFE-C463DFE3CD86}"/>
              </a:ext>
            </a:extLst>
          </p:cNvPr>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xmlns="" id="{0E205C6E-3386-A048-85E3-BFE0D97EF3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9" name="Picture 8">
            <a:extLst>
              <a:ext uri="{FF2B5EF4-FFF2-40B4-BE49-F238E27FC236}">
                <a16:creationId xmlns:a16="http://schemas.microsoft.com/office/drawing/2014/main" xmlns="" id="{CDBB7642-7987-BD43-BB36-EFF3792987F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6"/>
          <a:stretch/>
        </p:blipFill>
        <p:spPr>
          <a:xfrm>
            <a:off x="6368761" y="0"/>
            <a:ext cx="5823238" cy="6193902"/>
          </a:xfrm>
          <a:prstGeom prst="rect">
            <a:avLst/>
          </a:prstGeom>
        </p:spPr>
      </p:pic>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9"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
        <p:nvSpPr>
          <p:cNvPr id="15" name="Rectangle 14">
            <a:extLst>
              <a:ext uri="{FF2B5EF4-FFF2-40B4-BE49-F238E27FC236}">
                <a16:creationId xmlns:a16="http://schemas.microsoft.com/office/drawing/2014/main" xmlns="" id="{69D504D1-F609-1548-A552-AAFB22509247}"/>
              </a:ext>
            </a:extLst>
          </p:cNvPr>
          <p:cNvSpPr/>
          <p:nvPr userDrawn="1"/>
        </p:nvSpPr>
        <p:spPr>
          <a:xfrm>
            <a:off x="536768" y="1705890"/>
            <a:ext cx="5169551" cy="2585323"/>
          </a:xfrm>
          <a:prstGeom prst="rect">
            <a:avLst/>
          </a:prstGeom>
        </p:spPr>
        <p:txBody>
          <a:bodyPr wrap="square">
            <a:spAutoFit/>
          </a:bodyPr>
          <a:lstStyle/>
          <a:p>
            <a:r>
              <a:rPr lang="en-US" sz="1800" b="0" i="0" dirty="0">
                <a:solidFill>
                  <a:srgbClr val="000000"/>
                </a:solidFill>
                <a:latin typeface="Arial" panose="020B0604020202020204" pitchFamily="34" charset="0"/>
                <a:cs typeface="Arial" panose="020B0604020202020204" pitchFamily="34" charset="0"/>
              </a:rPr>
              <a:t>We believe that every baby deserves the best possible start. Unfortunately, not all babies get one. We are changing that. From advocacy to education to research, we’re working to level the playing field so that all moms and babies are healthy. Because when a society supports every family, the future is brighter for us all. And when communities work together, even the toughest problems can be solved.</a:t>
            </a:r>
          </a:p>
        </p:txBody>
      </p:sp>
      <p:sp>
        <p:nvSpPr>
          <p:cNvPr id="16" name="Title 1">
            <a:extLst>
              <a:ext uri="{FF2B5EF4-FFF2-40B4-BE49-F238E27FC236}">
                <a16:creationId xmlns:a16="http://schemas.microsoft.com/office/drawing/2014/main" xmlns="" id="{1AB4642D-4AC0-4040-B923-8A0BEBA1DA00}"/>
              </a:ext>
            </a:extLst>
          </p:cNvPr>
          <p:cNvSpPr txBox="1">
            <a:spLocks/>
          </p:cNvSpPr>
          <p:nvPr userDrawn="1"/>
        </p:nvSpPr>
        <p:spPr>
          <a:xfrm>
            <a:off x="536769" y="424308"/>
            <a:ext cx="2033711" cy="256412"/>
          </a:xfrm>
          <a:prstGeom prst="rect">
            <a:avLst/>
          </a:prstGeom>
          <a:ln>
            <a:noFill/>
          </a:ln>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4400" b="1" i="0" kern="1200" smtClean="0">
                <a:solidFill>
                  <a:schemeClr val="bg1"/>
                </a:solidFill>
                <a:effectLst/>
                <a:latin typeface="Arial Black" charset="0"/>
                <a:ea typeface="Arial Black" charset="0"/>
                <a:cs typeface="Arial Black" charset="0"/>
              </a:defRPr>
            </a:lvl1pPr>
          </a:lstStyle>
          <a:p>
            <a:r>
              <a:rPr lang="en-US" sz="1800" cap="all" baseline="0" dirty="0">
                <a:solidFill>
                  <a:schemeClr val="tx1"/>
                </a:solidFill>
              </a:rPr>
              <a:t>manifesto</a:t>
            </a:r>
            <a:endParaRPr lang="en-US" sz="1800" dirty="0">
              <a:solidFill>
                <a:schemeClr val="tx1"/>
              </a:solidFill>
            </a:endParaRPr>
          </a:p>
        </p:txBody>
      </p:sp>
    </p:spTree>
    <p:extLst>
      <p:ext uri="{BB962C8B-B14F-4D97-AF65-F5344CB8AC3E}">
        <p14:creationId xmlns:p14="http://schemas.microsoft.com/office/powerpoint/2010/main" val="3526506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 large text #1">
    <p:spTree>
      <p:nvGrpSpPr>
        <p:cNvPr id="1" name=""/>
        <p:cNvGrpSpPr/>
        <p:nvPr/>
      </p:nvGrpSpPr>
      <p:grpSpPr>
        <a:xfrm>
          <a:off x="0" y="0"/>
          <a:ext cx="0" cy="0"/>
          <a:chOff x="0" y="0"/>
          <a:chExt cx="0" cy="0"/>
        </a:xfrm>
      </p:grpSpPr>
      <p:sp>
        <p:nvSpPr>
          <p:cNvPr id="12" name="Rectangle 11"/>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hasCustomPrompt="1"/>
          </p:nvPr>
        </p:nvSpPr>
        <p:spPr/>
        <p:txBody>
          <a:bodyPr anchor="t" anchorCtr="0"/>
          <a:lstStyle>
            <a:lvl1pPr>
              <a:defRPr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21" name="Text Placeholder 20"/>
          <p:cNvSpPr>
            <a:spLocks noGrp="1"/>
          </p:cNvSpPr>
          <p:nvPr>
            <p:ph type="body" sz="quarter" idx="16" hasCustomPrompt="1"/>
          </p:nvPr>
        </p:nvSpPr>
        <p:spPr>
          <a:xfrm>
            <a:off x="838200" y="1838510"/>
            <a:ext cx="10515600" cy="4136840"/>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a:solidFill>
                  <a:schemeClr val="bg1"/>
                </a:solidFill>
              </a:defRPr>
            </a:lvl1pPr>
            <a:lvl2pPr>
              <a:defRPr baseline="0"/>
            </a:lvl2pPr>
            <a:lvl3pPr>
              <a:defRPr baseline="0"/>
            </a:lvl3pPr>
            <a:lvl4pPr>
              <a:defRPr baseline="0"/>
            </a:lvl4pPr>
          </a:lstStyle>
          <a:p>
            <a:pPr lvl="0"/>
            <a:r>
              <a:rPr lang="en-US" dirty="0"/>
              <a:t>Click to add text</a:t>
            </a:r>
          </a:p>
          <a:p>
            <a:pPr lvl="0"/>
            <a:endParaRPr lang="en-US" dirty="0"/>
          </a:p>
        </p:txBody>
      </p:sp>
      <p:cxnSp>
        <p:nvCxnSpPr>
          <p:cNvPr id="14" name="Straight Connector 13"/>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10"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1"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slide, large text #2">
    <p:spTree>
      <p:nvGrpSpPr>
        <p:cNvPr id="1" name=""/>
        <p:cNvGrpSpPr/>
        <p:nvPr/>
      </p:nvGrpSpPr>
      <p:grpSpPr>
        <a:xfrm>
          <a:off x="0" y="0"/>
          <a:ext cx="0" cy="0"/>
          <a:chOff x="0" y="0"/>
          <a:chExt cx="0" cy="0"/>
        </a:xfrm>
      </p:grpSpPr>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hasCustomPrompt="1"/>
          </p:nvPr>
        </p:nvSpPr>
        <p:spPr/>
        <p:txBody>
          <a:bodyPr anchor="t" anchorCtr="0"/>
          <a:lstStyle>
            <a:lvl1pPr>
              <a:defRPr b="1" i="0" cap="all" baseline="0">
                <a:solidFill>
                  <a:srgbClr val="7029EC"/>
                </a:solidFill>
                <a:latin typeface="Arial Black" charset="0"/>
                <a:ea typeface="Arial Black" charset="0"/>
                <a:cs typeface="Arial Black" charset="0"/>
              </a:defRPr>
            </a:lvl1pPr>
          </a:lstStyle>
          <a:p>
            <a:r>
              <a:rPr lang="en-US" dirty="0"/>
              <a:t>CLICK TO EDIT TITLE</a:t>
            </a:r>
          </a:p>
        </p:txBody>
      </p:sp>
      <p:sp>
        <p:nvSpPr>
          <p:cNvPr id="21" name="Text Placeholder 20"/>
          <p:cNvSpPr>
            <a:spLocks noGrp="1"/>
          </p:cNvSpPr>
          <p:nvPr>
            <p:ph type="body" sz="quarter" idx="16" hasCustomPrompt="1"/>
          </p:nvPr>
        </p:nvSpPr>
        <p:spPr>
          <a:xfrm>
            <a:off x="838200" y="1838510"/>
            <a:ext cx="10515600" cy="4136840"/>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a:lvl1pPr>
            <a:lvl2pPr>
              <a:defRPr baseline="0"/>
            </a:lvl2pPr>
            <a:lvl3pPr>
              <a:defRPr baseline="0"/>
            </a:lvl3pPr>
            <a:lvl4pPr>
              <a:defRPr baseline="0"/>
            </a:lvl4pPr>
          </a:lstStyle>
          <a:p>
            <a:pPr lvl="0"/>
            <a:r>
              <a:rPr lang="en-US" dirty="0"/>
              <a:t>Click to add text</a:t>
            </a:r>
          </a:p>
          <a:p>
            <a:pPr lvl="0"/>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quote, two columns &amp; title #1">
    <p:spTree>
      <p:nvGrpSpPr>
        <p:cNvPr id="1" name=""/>
        <p:cNvGrpSpPr/>
        <p:nvPr/>
      </p:nvGrpSpPr>
      <p:grpSpPr>
        <a:xfrm>
          <a:off x="0" y="0"/>
          <a:ext cx="0" cy="0"/>
          <a:chOff x="0" y="0"/>
          <a:chExt cx="0" cy="0"/>
        </a:xfrm>
      </p:grpSpPr>
      <p:sp>
        <p:nvSpPr>
          <p:cNvPr id="19" name="Rectangle 18"/>
          <p:cNvSpPr/>
          <p:nvPr userDrawn="1"/>
        </p:nvSpPr>
        <p:spPr>
          <a:xfrm>
            <a:off x="0" y="0"/>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6" name="Subtitle 2"/>
          <p:cNvSpPr>
            <a:spLocks noGrp="1"/>
          </p:cNvSpPr>
          <p:nvPr>
            <p:ph type="subTitle" idx="1" hasCustomPrompt="1"/>
          </p:nvPr>
        </p:nvSpPr>
        <p:spPr>
          <a:xfrm>
            <a:off x="4570242" y="1407723"/>
            <a:ext cx="7222366" cy="4585327"/>
          </a:xfrm>
          <a:effectLst/>
        </p:spPr>
        <p:txBody>
          <a:bodyPr wrap="square" numCol="2" spcCol="365760" anchor="t" anchorCtr="0">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lang="en-US" sz="1800" b="0" i="0" baseline="0" smtClean="0">
                <a:solidFill>
                  <a:schemeClr val="bg1"/>
                </a:solidFill>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sapien</a:t>
            </a:r>
            <a:r>
              <a:rPr lang="en-US" dirty="0"/>
              <a:t> ante </a:t>
            </a:r>
            <a:r>
              <a:rPr lang="en-US" dirty="0" err="1"/>
              <a:t>sed</a:t>
            </a:r>
            <a:r>
              <a:rPr lang="en-US" dirty="0"/>
              <a:t> </a:t>
            </a:r>
            <a:r>
              <a:rPr lang="en-US" dirty="0" err="1"/>
              <a:t>aliquet</a:t>
            </a:r>
            <a:r>
              <a:rPr lang="en-US" dirty="0"/>
              <a:t> </a:t>
            </a:r>
            <a:r>
              <a:rPr lang="en-US" dirty="0" err="1"/>
              <a:t>donec</a:t>
            </a:r>
            <a:r>
              <a:rPr lang="en-US" dirty="0"/>
              <a:t>. </a:t>
            </a:r>
            <a:r>
              <a:rPr lang="en-US" dirty="0" err="1"/>
              <a:t>Sodales</a:t>
            </a:r>
            <a:r>
              <a:rPr lang="en-US" dirty="0"/>
              <a:t> </a:t>
            </a:r>
            <a:r>
              <a:rPr lang="en-US" dirty="0" err="1"/>
              <a:t>sapien</a:t>
            </a:r>
            <a:r>
              <a:rPr lang="en-US" dirty="0"/>
              <a:t> </a:t>
            </a:r>
            <a:r>
              <a:rPr lang="en-US" dirty="0" err="1"/>
              <a:t>elit</a:t>
            </a:r>
            <a:r>
              <a:rPr lang="en-US" dirty="0"/>
              <a:t>. </a:t>
            </a:r>
            <a:r>
              <a:rPr lang="en-US" dirty="0" err="1"/>
              <a:t>Egestas</a:t>
            </a:r>
            <a:r>
              <a:rPr lang="en-US" dirty="0"/>
              <a:t> </a:t>
            </a:r>
            <a:r>
              <a:rPr lang="en-US" dirty="0" err="1"/>
              <a:t>wisi</a:t>
            </a:r>
            <a:r>
              <a:rPr lang="en-US" dirty="0"/>
              <a:t> </a:t>
            </a:r>
            <a:r>
              <a:rPr lang="en-US" dirty="0" err="1"/>
              <a:t>duis</a:t>
            </a:r>
            <a:r>
              <a:rPr lang="en-US" dirty="0"/>
              <a:t> </a:t>
            </a:r>
            <a:r>
              <a:rPr lang="en-US" dirty="0" err="1"/>
              <a:t>pede</a:t>
            </a:r>
            <a:r>
              <a:rPr lang="en-US" dirty="0"/>
              <a:t>. </a:t>
            </a:r>
            <a:r>
              <a:rPr lang="en-US" dirty="0" err="1"/>
              <a:t>Mi</a:t>
            </a:r>
            <a:r>
              <a:rPr lang="en-US" dirty="0"/>
              <a:t> quam </a:t>
            </a:r>
            <a:r>
              <a:rPr lang="en-US" dirty="0" err="1"/>
              <a:t>blandit</a:t>
            </a:r>
            <a:r>
              <a:rPr lang="en-US" dirty="0"/>
              <a:t> vitae </a:t>
            </a:r>
            <a:r>
              <a:rPr lang="en-US" dirty="0" err="1"/>
              <a:t>potenti</a:t>
            </a:r>
            <a:r>
              <a:rPr lang="en-US" dirty="0"/>
              <a:t>, </a:t>
            </a:r>
            <a:r>
              <a:rPr lang="en-US" dirty="0" err="1"/>
              <a:t>eget</a:t>
            </a:r>
            <a:r>
              <a:rPr lang="en-US" dirty="0"/>
              <a:t> magna, </a:t>
            </a:r>
            <a:r>
              <a:rPr lang="en-US" dirty="0" err="1"/>
              <a:t>ullamcorper</a:t>
            </a:r>
            <a:r>
              <a:rPr lang="en-US" dirty="0"/>
              <a:t> </a:t>
            </a:r>
            <a:r>
              <a:rPr lang="en-US" dirty="0" err="1"/>
              <a:t>pede</a:t>
            </a:r>
            <a:r>
              <a:rPr lang="en-US" dirty="0"/>
              <a:t>, </a:t>
            </a:r>
            <a:r>
              <a:rPr lang="en-US" dirty="0" err="1"/>
              <a:t>lectus</a:t>
            </a:r>
            <a:r>
              <a:rPr lang="en-US" dirty="0"/>
              <a:t> </a:t>
            </a:r>
            <a:r>
              <a:rPr lang="en-US" dirty="0" err="1"/>
              <a:t>cras</a:t>
            </a:r>
            <a:r>
              <a:rPr lang="en-US" dirty="0"/>
              <a:t> </a:t>
            </a:r>
            <a:r>
              <a:rPr lang="en-US" dirty="0" err="1"/>
              <a:t>metus</a:t>
            </a:r>
            <a:r>
              <a:rPr lang="en-US" dirty="0"/>
              <a:t>. Pharetra in. </a:t>
            </a:r>
            <a:r>
              <a:rPr lang="en-US" dirty="0" err="1"/>
              <a:t>Scelerisque</a:t>
            </a:r>
            <a:r>
              <a:rPr lang="en-US" dirty="0"/>
              <a:t> </a:t>
            </a:r>
            <a:r>
              <a:rPr lang="en-US" dirty="0" err="1"/>
              <a:t>elit</a:t>
            </a:r>
            <a:r>
              <a:rPr lang="en-US" dirty="0"/>
              <a:t> </a:t>
            </a:r>
            <a:r>
              <a:rPr lang="en-US" dirty="0" err="1"/>
              <a:t>bibendum</a:t>
            </a:r>
            <a:r>
              <a:rPr lang="en-US" dirty="0"/>
              <a:t> </a:t>
            </a:r>
            <a:r>
              <a:rPr lang="en-US" dirty="0" err="1"/>
              <a:t>proin</a:t>
            </a:r>
            <a:r>
              <a:rPr lang="en-US" dirty="0"/>
              <a:t> </a:t>
            </a:r>
            <a:r>
              <a:rPr lang="en-US" dirty="0" err="1"/>
              <a:t>wisi</a:t>
            </a:r>
            <a:r>
              <a:rPr lang="en-US" dirty="0"/>
              <a:t> </a:t>
            </a:r>
            <a:r>
              <a:rPr lang="en-US" dirty="0" err="1"/>
              <a:t>aliquam</a:t>
            </a:r>
            <a:r>
              <a:rPr lang="en-US" dirty="0"/>
              <a:t> </a:t>
            </a:r>
            <a:r>
              <a:rPr lang="en-US" dirty="0" err="1"/>
              <a:t>tellus</a:t>
            </a:r>
            <a:r>
              <a:rPr lang="en-US" dirty="0"/>
              <a:t>. </a:t>
            </a:r>
            <a:r>
              <a:rPr lang="en-US" dirty="0" err="1"/>
              <a:t>Tempor</a:t>
            </a:r>
            <a:r>
              <a:rPr lang="en-US" dirty="0"/>
              <a:t> in, </a:t>
            </a:r>
            <a:r>
              <a:rPr lang="en-US" dirty="0" err="1"/>
              <a:t>volutpat</a:t>
            </a:r>
            <a:r>
              <a:rPr lang="en-US" dirty="0"/>
              <a:t> </a:t>
            </a:r>
            <a:r>
              <a:rPr lang="en-US" dirty="0" err="1"/>
              <a:t>posuere</a:t>
            </a:r>
            <a:r>
              <a:rPr lang="en-US" dirty="0"/>
              <a:t> </a:t>
            </a:r>
            <a:r>
              <a:rPr lang="en-US" dirty="0" err="1"/>
              <a:t>sed</a:t>
            </a:r>
            <a:r>
              <a:rPr lang="en-US" dirty="0"/>
              <a:t>, </a:t>
            </a:r>
            <a:r>
              <a:rPr lang="en-US" dirty="0" err="1"/>
              <a:t>mauris</a:t>
            </a:r>
            <a:r>
              <a:rPr lang="en-US" dirty="0"/>
              <a:t> </a:t>
            </a:r>
            <a:r>
              <a:rPr lang="en-US" dirty="0" err="1"/>
              <a:t>purus</a:t>
            </a:r>
            <a:r>
              <a:rPr lang="en-US" dirty="0"/>
              <a:t> </a:t>
            </a:r>
            <a:r>
              <a:rPr lang="en-US" dirty="0" err="1"/>
              <a:t>luctus</a:t>
            </a:r>
            <a:r>
              <a:rPr lang="en-US" dirty="0"/>
              <a:t> </a:t>
            </a:r>
            <a:r>
              <a:rPr lang="en-US" dirty="0" err="1"/>
              <a:t>duis</a:t>
            </a:r>
            <a:r>
              <a:rPr lang="en-US" dirty="0"/>
              <a:t> </a:t>
            </a:r>
            <a:r>
              <a:rPr lang="en-US" dirty="0" err="1"/>
              <a:t>aliquam</a:t>
            </a:r>
            <a:r>
              <a:rPr lang="en-US" dirty="0"/>
              <a:t> </a:t>
            </a:r>
            <a:r>
              <a:rPr lang="en-US" dirty="0" err="1"/>
              <a:t>vestibulum</a:t>
            </a:r>
            <a:r>
              <a:rPr lang="en-US" dirty="0"/>
              <a:t>, non </a:t>
            </a:r>
            <a:r>
              <a:rPr lang="en-US" dirty="0" err="1"/>
              <a:t>hendrerit</a:t>
            </a:r>
            <a:r>
              <a:rPr lang="en-US" dirty="0"/>
              <a:t> </a:t>
            </a:r>
            <a:r>
              <a:rPr lang="en-US" dirty="0" err="1"/>
              <a:t>condimentum</a:t>
            </a:r>
            <a:r>
              <a:rPr lang="en-US" dirty="0"/>
              <a:t> </a:t>
            </a:r>
            <a:r>
              <a:rPr lang="en-US" dirty="0" err="1"/>
              <a:t>ridiculus</a:t>
            </a:r>
            <a:r>
              <a:rPr lang="en-US" dirty="0"/>
              <a:t> ligula </a:t>
            </a:r>
            <a:r>
              <a:rPr lang="en-US" dirty="0" err="1"/>
              <a:t>penatibus</a:t>
            </a:r>
            <a:r>
              <a:rPr lang="en-US" dirty="0"/>
              <a:t> lacus. </a:t>
            </a:r>
            <a:r>
              <a:rPr lang="en-US" dirty="0" err="1"/>
              <a:t>Velit</a:t>
            </a:r>
            <a:r>
              <a:rPr lang="en-US" dirty="0"/>
              <a:t> </a:t>
            </a:r>
            <a:r>
              <a:rPr lang="en-US" dirty="0" err="1"/>
              <a:t>auctor</a:t>
            </a:r>
            <a:r>
              <a:rPr lang="en-US" dirty="0"/>
              <a:t> </a:t>
            </a:r>
            <a:r>
              <a:rPr lang="en-US" dirty="0" err="1"/>
              <a:t>luctus</a:t>
            </a:r>
            <a:r>
              <a:rPr lang="en-US" dirty="0"/>
              <a:t> </a:t>
            </a:r>
            <a:r>
              <a:rPr lang="en-US" dirty="0" err="1"/>
              <a:t>platea</a:t>
            </a:r>
            <a:r>
              <a:rPr lang="en-US" dirty="0"/>
              <a:t> integer </a:t>
            </a:r>
            <a:r>
              <a:rPr lang="en-US" dirty="0" err="1"/>
              <a:t>eros</a:t>
            </a:r>
            <a:r>
              <a:rPr lang="en-US" dirty="0"/>
              <a:t>, sit </a:t>
            </a:r>
            <a:r>
              <a:rPr lang="en-US" dirty="0" err="1"/>
              <a:t>aenean</a:t>
            </a:r>
            <a:r>
              <a:rPr lang="en-US" dirty="0"/>
              <a:t> </a:t>
            </a:r>
            <a:r>
              <a:rPr lang="en-US" dirty="0" err="1"/>
              <a:t>velit</a:t>
            </a:r>
            <a:r>
              <a:rPr lang="en-US" dirty="0"/>
              <a:t> quam </a:t>
            </a:r>
            <a:r>
              <a:rPr lang="en-US" dirty="0" err="1"/>
              <a:t>sunt</a:t>
            </a:r>
            <a:r>
              <a:rPr lang="en-US" dirty="0"/>
              <a:t>. Vitae non </a:t>
            </a:r>
            <a:r>
              <a:rPr lang="en-US" dirty="0" err="1"/>
              <a:t>hac</a:t>
            </a:r>
            <a:r>
              <a:rPr lang="en-US" dirty="0"/>
              <a:t> </a:t>
            </a:r>
            <a:r>
              <a:rPr lang="en-US" dirty="0" err="1"/>
              <a:t>ultricies</a:t>
            </a:r>
            <a:r>
              <a:rPr lang="en-US" dirty="0"/>
              <a:t>, </a:t>
            </a:r>
            <a:r>
              <a:rPr lang="en-US" dirty="0" err="1"/>
              <a:t>curabitur</a:t>
            </a:r>
            <a:r>
              <a:rPr lang="en-US" dirty="0"/>
              <a:t> </a:t>
            </a:r>
            <a:r>
              <a:rPr lang="en-US" dirty="0" err="1"/>
              <a:t>quis</a:t>
            </a:r>
            <a:r>
              <a:rPr lang="en-US" dirty="0"/>
              <a:t> </a:t>
            </a:r>
            <a:r>
              <a:rPr lang="en-US" dirty="0" err="1"/>
              <a:t>justo</a:t>
            </a:r>
            <a:r>
              <a:rPr lang="en-US" dirty="0"/>
              <a:t> </a:t>
            </a:r>
            <a:r>
              <a:rPr lang="en-US" dirty="0" err="1"/>
              <a:t>cras</a:t>
            </a:r>
            <a:r>
              <a:rPr lang="en-US" dirty="0"/>
              <a:t> </a:t>
            </a:r>
            <a:r>
              <a:rPr lang="en-US" dirty="0" err="1"/>
              <a:t>etiam</a:t>
            </a:r>
            <a:r>
              <a:rPr lang="en-US" dirty="0"/>
              <a:t> tempus, </a:t>
            </a:r>
            <a:r>
              <a:rPr lang="en-US" dirty="0" err="1"/>
              <a:t>est</a:t>
            </a:r>
            <a:r>
              <a:rPr lang="en-US" dirty="0"/>
              <a:t> ac, </a:t>
            </a:r>
            <a:r>
              <a:rPr lang="en-US" dirty="0" err="1"/>
              <a:t>duis</a:t>
            </a:r>
            <a:r>
              <a:rPr lang="en-US" dirty="0"/>
              <a:t> </a:t>
            </a:r>
            <a:r>
              <a:rPr lang="en-US" dirty="0" err="1"/>
              <a:t>suspendisse</a:t>
            </a:r>
            <a:r>
              <a:rPr lang="en-US" dirty="0"/>
              <a:t> </a:t>
            </a:r>
            <a:r>
              <a:rPr lang="en-US" dirty="0" err="1"/>
              <a:t>pede</a:t>
            </a:r>
            <a:r>
              <a:rPr lang="en-US" dirty="0"/>
              <a:t> id </a:t>
            </a:r>
            <a:r>
              <a:rPr lang="en-US" dirty="0" err="1"/>
              <a:t>aenean</a:t>
            </a:r>
            <a:r>
              <a:rPr lang="en-US" dirty="0"/>
              <a:t>. </a:t>
            </a:r>
            <a:r>
              <a:rPr lang="en-US" dirty="0" err="1"/>
              <a:t>Fusce</a:t>
            </a:r>
            <a:r>
              <a:rPr lang="en-US" dirty="0"/>
              <a:t> at </a:t>
            </a:r>
            <a:r>
              <a:rPr lang="en-US" dirty="0" err="1"/>
              <a:t>donec</a:t>
            </a:r>
            <a:r>
              <a:rPr lang="en-US" dirty="0"/>
              <a:t>, ipsum dolor </a:t>
            </a:r>
            <a:r>
              <a:rPr lang="en-US" dirty="0" err="1"/>
              <a:t>lectus</a:t>
            </a:r>
            <a:r>
              <a:rPr lang="en-US" dirty="0"/>
              <a:t>, </a:t>
            </a:r>
            <a:r>
              <a:rPr lang="en-US" dirty="0" err="1"/>
              <a:t>vehicula</a:t>
            </a:r>
            <a:r>
              <a:rPr lang="en-US" dirty="0"/>
              <a:t> </a:t>
            </a:r>
            <a:r>
              <a:rPr lang="en-US" dirty="0" err="1"/>
              <a:t>tellus</a:t>
            </a:r>
            <a:r>
              <a:rPr lang="en-US" dirty="0"/>
              <a:t> </a:t>
            </a:r>
            <a:r>
              <a:rPr lang="en-US" dirty="0" err="1"/>
              <a:t>aliquam</a:t>
            </a:r>
            <a:r>
              <a:rPr lang="en-US" dirty="0"/>
              <a:t> magna et </a:t>
            </a:r>
            <a:r>
              <a:rPr lang="en-US" dirty="0" err="1"/>
              <a:t>pede</a:t>
            </a:r>
            <a:r>
              <a:rPr lang="en-US" dirty="0"/>
              <a:t>, </a:t>
            </a:r>
            <a:r>
              <a:rPr lang="en-US" dirty="0" err="1"/>
              <a:t>aenean</a:t>
            </a:r>
            <a:r>
              <a:rPr lang="en-US" dirty="0"/>
              <a:t> </a:t>
            </a:r>
            <a:r>
              <a:rPr lang="en-US" dirty="0" err="1"/>
              <a:t>lobortis</a:t>
            </a:r>
            <a:r>
              <a:rPr lang="en-US" dirty="0"/>
              <a:t>. Vitae </a:t>
            </a:r>
            <a:r>
              <a:rPr lang="en-US" dirty="0" err="1"/>
              <a:t>velit</a:t>
            </a:r>
            <a:r>
              <a:rPr lang="en-US" dirty="0"/>
              <a:t>, </a:t>
            </a:r>
            <a:r>
              <a:rPr lang="en-US" dirty="0" err="1"/>
              <a:t>ultrices</a:t>
            </a:r>
            <a:r>
              <a:rPr lang="en-US" dirty="0"/>
              <a:t> dolor lorem </a:t>
            </a:r>
            <a:r>
              <a:rPr lang="en-US" dirty="0" err="1"/>
              <a:t>dapibus</a:t>
            </a:r>
            <a:r>
              <a:rPr lang="en-US" dirty="0"/>
              <a:t>, lorem </a:t>
            </a:r>
            <a:r>
              <a:rPr lang="en-US" dirty="0" err="1"/>
              <a:t>morbi</a:t>
            </a:r>
            <a:r>
              <a:rPr lang="en-US" dirty="0"/>
              <a:t>, </a:t>
            </a:r>
            <a:r>
              <a:rPr lang="en-US" dirty="0" err="1"/>
              <a:t>netus</a:t>
            </a:r>
            <a:r>
              <a:rPr lang="en-US" dirty="0"/>
              <a:t> </a:t>
            </a:r>
            <a:r>
              <a:rPr lang="en-US" dirty="0" err="1"/>
              <a:t>velit</a:t>
            </a:r>
            <a:r>
              <a:rPr lang="en-US" dirty="0"/>
              <a:t> vitae </a:t>
            </a:r>
            <a:r>
              <a:rPr lang="en-US" dirty="0" err="1"/>
              <a:t>ultrices</a:t>
            </a:r>
            <a:r>
              <a:rPr lang="en-US" dirty="0"/>
              <a:t> cum </a:t>
            </a:r>
            <a:r>
              <a:rPr lang="en-US" dirty="0" err="1"/>
              <a:t>porttitor</a:t>
            </a:r>
            <a:r>
              <a:rPr lang="en-US" dirty="0"/>
              <a:t> </a:t>
            </a:r>
            <a:r>
              <a:rPr lang="en-US" dirty="0" err="1"/>
              <a:t>vestibulum</a:t>
            </a:r>
            <a:r>
              <a:rPr lang="en-US" dirty="0"/>
              <a:t>, </a:t>
            </a:r>
            <a:r>
              <a:rPr lang="en-US" dirty="0" err="1"/>
              <a:t>risus</a:t>
            </a:r>
            <a:r>
              <a:rPr lang="en-US" dirty="0"/>
              <a:t> sit </a:t>
            </a:r>
            <a:r>
              <a:rPr lang="en-US" dirty="0" err="1"/>
              <a:t>porttitor</a:t>
            </a:r>
            <a:r>
              <a:rPr lang="en-US" dirty="0"/>
              <a:t>.</a:t>
            </a:r>
          </a:p>
        </p:txBody>
      </p:sp>
      <p:sp>
        <p:nvSpPr>
          <p:cNvPr id="13" name="Title 1"/>
          <p:cNvSpPr>
            <a:spLocks noGrp="1"/>
          </p:cNvSpPr>
          <p:nvPr>
            <p:ph type="title" hasCustomPrompt="1"/>
          </p:nvPr>
        </p:nvSpPr>
        <p:spPr>
          <a:xfrm>
            <a:off x="477779" y="551204"/>
            <a:ext cx="11492382" cy="488922"/>
          </a:xfrm>
        </p:spPr>
        <p:txBody>
          <a:bodyPr anchor="t">
            <a:noAutofit/>
          </a:bodyPr>
          <a:lstStyle>
            <a:lvl1pPr>
              <a:defRPr sz="3200" b="1" i="0" cap="all" baseline="0">
                <a:solidFill>
                  <a:schemeClr val="bg1"/>
                </a:solidFill>
                <a:latin typeface="Arial Black" charset="0"/>
                <a:ea typeface="Arial Black" charset="0"/>
                <a:cs typeface="Arial Black" charset="0"/>
              </a:defRPr>
            </a:lvl1pPr>
          </a:lstStyle>
          <a:p>
            <a:pPr lvl="0"/>
            <a:r>
              <a:rPr lang="en-US" noProof="0" dirty="0"/>
              <a:t>HELP EVERY BABY HAVE A BRIGHTER FUTURE.</a:t>
            </a:r>
            <a:endParaRPr lang="en-US" dirty="0"/>
          </a:p>
        </p:txBody>
      </p:sp>
      <p:cxnSp>
        <p:nvCxnSpPr>
          <p:cNvPr id="14" name="Straight Connector 13">
            <a:extLst>
              <a:ext uri="{FF2B5EF4-FFF2-40B4-BE49-F238E27FC236}">
                <a16:creationId xmlns:a16="http://schemas.microsoft.com/office/drawing/2014/main" xmlns="" id="{ED2F6499-BD24-A24D-894A-8F2C9BE1A7A5}"/>
              </a:ext>
            </a:extLst>
          </p:cNvPr>
          <p:cNvCxnSpPr>
            <a:cxnSpLocks/>
          </p:cNvCxnSpPr>
          <p:nvPr userDrawn="1"/>
        </p:nvCxnSpPr>
        <p:spPr>
          <a:xfrm>
            <a:off x="609600" y="1500140"/>
            <a:ext cx="361512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xmlns="" id="{43457B8A-35F5-BA44-920C-441C4CA09517}"/>
              </a:ext>
            </a:extLst>
          </p:cNvPr>
          <p:cNvSpPr>
            <a:spLocks noGrp="1"/>
          </p:cNvSpPr>
          <p:nvPr>
            <p:ph type="body" sz="quarter" idx="16" hasCustomPrompt="1"/>
          </p:nvPr>
        </p:nvSpPr>
        <p:spPr>
          <a:xfrm>
            <a:off x="609600" y="1711244"/>
            <a:ext cx="3614738" cy="3260627"/>
          </a:xfrm>
        </p:spPr>
        <p:txBody>
          <a:bodyPr anchor="ctr" anchorCtr="0">
            <a:normAutofit/>
          </a:bodyPr>
          <a:lstStyle>
            <a:lvl1pPr>
              <a:defRPr sz="3600" b="1" i="1">
                <a:solidFill>
                  <a:schemeClr val="bg1"/>
                </a:solidFill>
                <a:latin typeface="Georgia" charset="0"/>
                <a:ea typeface="Georgia" charset="0"/>
                <a:cs typeface="Georgia" charset="0"/>
              </a:defRPr>
            </a:lvl1pPr>
          </a:lstStyle>
          <a:p>
            <a:pPr lvl="0"/>
            <a:r>
              <a:rPr lang="en-US" dirty="0"/>
              <a:t>“We believe that every baby deserves the best possible start.”</a:t>
            </a:r>
          </a:p>
        </p:txBody>
      </p:sp>
      <p:cxnSp>
        <p:nvCxnSpPr>
          <p:cNvPr id="21" name="Straight Connector 20">
            <a:extLst>
              <a:ext uri="{FF2B5EF4-FFF2-40B4-BE49-F238E27FC236}">
                <a16:creationId xmlns:a16="http://schemas.microsoft.com/office/drawing/2014/main" xmlns="" id="{05DD0450-5876-C54A-A655-37DF1B7FEF22}"/>
              </a:ext>
            </a:extLst>
          </p:cNvPr>
          <p:cNvCxnSpPr>
            <a:cxnSpLocks/>
          </p:cNvCxnSpPr>
          <p:nvPr userDrawn="1"/>
        </p:nvCxnSpPr>
        <p:spPr>
          <a:xfrm>
            <a:off x="609600" y="5216649"/>
            <a:ext cx="361512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xmlns="" id="{FFBA30B7-22B0-DD4B-BCF8-B83E0C9CB41B}"/>
              </a:ext>
            </a:extLst>
          </p:cNvPr>
          <p:cNvSpPr>
            <a:spLocks noGrp="1"/>
          </p:cNvSpPr>
          <p:nvPr>
            <p:ph type="body" sz="quarter" idx="17" hasCustomPrompt="1"/>
          </p:nvPr>
        </p:nvSpPr>
        <p:spPr>
          <a:xfrm>
            <a:off x="609600" y="5387310"/>
            <a:ext cx="3614738" cy="719171"/>
          </a:xfrm>
        </p:spPr>
        <p:txBody>
          <a:bodyPr wrap="square" anchor="ctr" anchorCtr="0">
            <a:spAutoFit/>
          </a:bodyPr>
          <a:lstStyle>
            <a:lvl1pPr>
              <a:defRPr sz="1400" b="1" i="0" cap="all">
                <a:solidFill>
                  <a:schemeClr val="bg1"/>
                </a:solidFill>
                <a:latin typeface="Arial Black" panose="020B0604020202020204" pitchFamily="34" charset="0"/>
                <a:cs typeface="Arial Black" panose="020B0604020202020204" pitchFamily="34" charset="0"/>
              </a:defRPr>
            </a:lvl1pPr>
          </a:lstStyle>
          <a:p>
            <a:r>
              <a:rPr lang="en-US" sz="1800" dirty="0"/>
              <a:t>STACEY D. STEWART</a:t>
            </a:r>
          </a:p>
          <a:p>
            <a:r>
              <a:rPr lang="en-US" sz="1800" b="0" i="0" cap="all" baseline="0" dirty="0">
                <a:latin typeface="Arial" panose="020B0604020202020204" pitchFamily="34" charset="0"/>
                <a:cs typeface="Arial" panose="020B0604020202020204" pitchFamily="34" charset="0"/>
              </a:rPr>
              <a:t>PRESIDENT</a:t>
            </a:r>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8"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only, quote, two columns &amp; title #2">
    <p:spTree>
      <p:nvGrpSpPr>
        <p:cNvPr id="1" name=""/>
        <p:cNvGrpSpPr/>
        <p:nvPr/>
      </p:nvGrpSpPr>
      <p:grpSpPr>
        <a:xfrm>
          <a:off x="0" y="0"/>
          <a:ext cx="0" cy="0"/>
          <a:chOff x="0" y="0"/>
          <a:chExt cx="0" cy="0"/>
        </a:xfrm>
      </p:grpSpPr>
      <p:cxnSp>
        <p:nvCxnSpPr>
          <p:cNvPr id="8" name="Straight Connector 7"/>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20" name="Subtitle 2">
            <a:extLst>
              <a:ext uri="{FF2B5EF4-FFF2-40B4-BE49-F238E27FC236}">
                <a16:creationId xmlns:a16="http://schemas.microsoft.com/office/drawing/2014/main" xmlns="" id="{1283EFDC-7301-5E47-A4F2-B4E323D44F30}"/>
              </a:ext>
            </a:extLst>
          </p:cNvPr>
          <p:cNvSpPr>
            <a:spLocks noGrp="1"/>
          </p:cNvSpPr>
          <p:nvPr>
            <p:ph type="subTitle" idx="1" hasCustomPrompt="1"/>
          </p:nvPr>
        </p:nvSpPr>
        <p:spPr>
          <a:xfrm>
            <a:off x="4570242" y="1407723"/>
            <a:ext cx="7222366" cy="4585327"/>
          </a:xfrm>
          <a:effectLst/>
        </p:spPr>
        <p:txBody>
          <a:bodyPr wrap="square" numCol="2" spcCol="365760" anchor="t" anchorCtr="0">
            <a:no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lang="en-US" sz="1800" b="0" i="0" baseline="0" smtClean="0">
                <a:solidFill>
                  <a:srgbClr val="000000"/>
                </a:solidFill>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sapien</a:t>
            </a:r>
            <a:r>
              <a:rPr lang="en-US" dirty="0"/>
              <a:t> ante </a:t>
            </a:r>
            <a:r>
              <a:rPr lang="en-US" dirty="0" err="1"/>
              <a:t>sed</a:t>
            </a:r>
            <a:r>
              <a:rPr lang="en-US" dirty="0"/>
              <a:t> </a:t>
            </a:r>
            <a:r>
              <a:rPr lang="en-US" dirty="0" err="1"/>
              <a:t>aliquet</a:t>
            </a:r>
            <a:r>
              <a:rPr lang="en-US" dirty="0"/>
              <a:t> </a:t>
            </a:r>
            <a:r>
              <a:rPr lang="en-US" dirty="0" err="1"/>
              <a:t>donec</a:t>
            </a:r>
            <a:r>
              <a:rPr lang="en-US" dirty="0"/>
              <a:t>. </a:t>
            </a:r>
            <a:r>
              <a:rPr lang="en-US" dirty="0" err="1"/>
              <a:t>Sodales</a:t>
            </a:r>
            <a:r>
              <a:rPr lang="en-US" dirty="0"/>
              <a:t> </a:t>
            </a:r>
            <a:r>
              <a:rPr lang="en-US" dirty="0" err="1"/>
              <a:t>sapien</a:t>
            </a:r>
            <a:r>
              <a:rPr lang="en-US" dirty="0"/>
              <a:t> </a:t>
            </a:r>
            <a:r>
              <a:rPr lang="en-US" dirty="0" err="1"/>
              <a:t>elit</a:t>
            </a:r>
            <a:r>
              <a:rPr lang="en-US" dirty="0"/>
              <a:t>. </a:t>
            </a:r>
            <a:r>
              <a:rPr lang="en-US" dirty="0" err="1"/>
              <a:t>Egestas</a:t>
            </a:r>
            <a:r>
              <a:rPr lang="en-US" dirty="0"/>
              <a:t> </a:t>
            </a:r>
            <a:r>
              <a:rPr lang="en-US" dirty="0" err="1"/>
              <a:t>wisi</a:t>
            </a:r>
            <a:r>
              <a:rPr lang="en-US" dirty="0"/>
              <a:t> </a:t>
            </a:r>
            <a:r>
              <a:rPr lang="en-US" dirty="0" err="1"/>
              <a:t>duis</a:t>
            </a:r>
            <a:r>
              <a:rPr lang="en-US" dirty="0"/>
              <a:t> </a:t>
            </a:r>
            <a:r>
              <a:rPr lang="en-US" dirty="0" err="1"/>
              <a:t>pede</a:t>
            </a:r>
            <a:r>
              <a:rPr lang="en-US" dirty="0"/>
              <a:t>. </a:t>
            </a:r>
            <a:r>
              <a:rPr lang="en-US" dirty="0" err="1"/>
              <a:t>Mi</a:t>
            </a:r>
            <a:r>
              <a:rPr lang="en-US" dirty="0"/>
              <a:t> quam </a:t>
            </a:r>
            <a:r>
              <a:rPr lang="en-US" dirty="0" err="1"/>
              <a:t>blandit</a:t>
            </a:r>
            <a:r>
              <a:rPr lang="en-US" dirty="0"/>
              <a:t> vitae </a:t>
            </a:r>
            <a:r>
              <a:rPr lang="en-US" dirty="0" err="1"/>
              <a:t>potenti</a:t>
            </a:r>
            <a:r>
              <a:rPr lang="en-US" dirty="0"/>
              <a:t>, </a:t>
            </a:r>
            <a:r>
              <a:rPr lang="en-US" dirty="0" err="1"/>
              <a:t>eget</a:t>
            </a:r>
            <a:r>
              <a:rPr lang="en-US" dirty="0"/>
              <a:t> magna, </a:t>
            </a:r>
            <a:r>
              <a:rPr lang="en-US" dirty="0" err="1"/>
              <a:t>ullamcorper</a:t>
            </a:r>
            <a:r>
              <a:rPr lang="en-US" dirty="0"/>
              <a:t> </a:t>
            </a:r>
            <a:r>
              <a:rPr lang="en-US" dirty="0" err="1"/>
              <a:t>pede</a:t>
            </a:r>
            <a:r>
              <a:rPr lang="en-US" dirty="0"/>
              <a:t>, </a:t>
            </a:r>
            <a:r>
              <a:rPr lang="en-US" dirty="0" err="1"/>
              <a:t>lectus</a:t>
            </a:r>
            <a:r>
              <a:rPr lang="en-US" dirty="0"/>
              <a:t> </a:t>
            </a:r>
            <a:r>
              <a:rPr lang="en-US" dirty="0" err="1"/>
              <a:t>cras</a:t>
            </a:r>
            <a:r>
              <a:rPr lang="en-US" dirty="0"/>
              <a:t> </a:t>
            </a:r>
            <a:r>
              <a:rPr lang="en-US" dirty="0" err="1"/>
              <a:t>metus</a:t>
            </a:r>
            <a:r>
              <a:rPr lang="en-US" dirty="0"/>
              <a:t>. Pharetra in. </a:t>
            </a:r>
            <a:r>
              <a:rPr lang="en-US" dirty="0" err="1"/>
              <a:t>Scelerisque</a:t>
            </a:r>
            <a:r>
              <a:rPr lang="en-US" dirty="0"/>
              <a:t> </a:t>
            </a:r>
            <a:r>
              <a:rPr lang="en-US" dirty="0" err="1"/>
              <a:t>elit</a:t>
            </a:r>
            <a:r>
              <a:rPr lang="en-US" dirty="0"/>
              <a:t> </a:t>
            </a:r>
            <a:r>
              <a:rPr lang="en-US" dirty="0" err="1"/>
              <a:t>bibendum</a:t>
            </a:r>
            <a:r>
              <a:rPr lang="en-US" dirty="0"/>
              <a:t> </a:t>
            </a:r>
            <a:r>
              <a:rPr lang="en-US" dirty="0" err="1"/>
              <a:t>proin</a:t>
            </a:r>
            <a:r>
              <a:rPr lang="en-US" dirty="0"/>
              <a:t> </a:t>
            </a:r>
            <a:r>
              <a:rPr lang="en-US" dirty="0" err="1"/>
              <a:t>wisi</a:t>
            </a:r>
            <a:r>
              <a:rPr lang="en-US" dirty="0"/>
              <a:t> </a:t>
            </a:r>
            <a:r>
              <a:rPr lang="en-US" dirty="0" err="1"/>
              <a:t>aliquam</a:t>
            </a:r>
            <a:r>
              <a:rPr lang="en-US" dirty="0"/>
              <a:t> </a:t>
            </a:r>
            <a:r>
              <a:rPr lang="en-US" dirty="0" err="1"/>
              <a:t>tellus</a:t>
            </a:r>
            <a:r>
              <a:rPr lang="en-US" dirty="0"/>
              <a:t>. </a:t>
            </a:r>
            <a:r>
              <a:rPr lang="en-US" dirty="0" err="1"/>
              <a:t>Tempor</a:t>
            </a:r>
            <a:r>
              <a:rPr lang="en-US" dirty="0"/>
              <a:t> in, </a:t>
            </a:r>
            <a:r>
              <a:rPr lang="en-US" dirty="0" err="1"/>
              <a:t>volutpat</a:t>
            </a:r>
            <a:r>
              <a:rPr lang="en-US" dirty="0"/>
              <a:t> </a:t>
            </a:r>
            <a:r>
              <a:rPr lang="en-US" dirty="0" err="1"/>
              <a:t>posuere</a:t>
            </a:r>
            <a:r>
              <a:rPr lang="en-US" dirty="0"/>
              <a:t> </a:t>
            </a:r>
            <a:r>
              <a:rPr lang="en-US" dirty="0" err="1"/>
              <a:t>sed</a:t>
            </a:r>
            <a:r>
              <a:rPr lang="en-US" dirty="0"/>
              <a:t>, </a:t>
            </a:r>
            <a:r>
              <a:rPr lang="en-US" dirty="0" err="1"/>
              <a:t>mauris</a:t>
            </a:r>
            <a:r>
              <a:rPr lang="en-US" dirty="0"/>
              <a:t> </a:t>
            </a:r>
            <a:r>
              <a:rPr lang="en-US" dirty="0" err="1"/>
              <a:t>purus</a:t>
            </a:r>
            <a:r>
              <a:rPr lang="en-US" dirty="0"/>
              <a:t> </a:t>
            </a:r>
            <a:r>
              <a:rPr lang="en-US" dirty="0" err="1"/>
              <a:t>luctus</a:t>
            </a:r>
            <a:r>
              <a:rPr lang="en-US" dirty="0"/>
              <a:t> </a:t>
            </a:r>
            <a:r>
              <a:rPr lang="en-US" dirty="0" err="1"/>
              <a:t>duis</a:t>
            </a:r>
            <a:r>
              <a:rPr lang="en-US" dirty="0"/>
              <a:t> </a:t>
            </a:r>
            <a:r>
              <a:rPr lang="en-US" dirty="0" err="1"/>
              <a:t>aliquam</a:t>
            </a:r>
            <a:r>
              <a:rPr lang="en-US" dirty="0"/>
              <a:t> </a:t>
            </a:r>
            <a:r>
              <a:rPr lang="en-US" dirty="0" err="1"/>
              <a:t>vestibulum</a:t>
            </a:r>
            <a:r>
              <a:rPr lang="en-US" dirty="0"/>
              <a:t>, non </a:t>
            </a:r>
            <a:r>
              <a:rPr lang="en-US" dirty="0" err="1"/>
              <a:t>hendrerit</a:t>
            </a:r>
            <a:r>
              <a:rPr lang="en-US" dirty="0"/>
              <a:t> </a:t>
            </a:r>
            <a:r>
              <a:rPr lang="en-US" dirty="0" err="1"/>
              <a:t>condimentum</a:t>
            </a:r>
            <a:r>
              <a:rPr lang="en-US" dirty="0"/>
              <a:t> </a:t>
            </a:r>
            <a:r>
              <a:rPr lang="en-US" dirty="0" err="1"/>
              <a:t>ridiculus</a:t>
            </a:r>
            <a:r>
              <a:rPr lang="en-US" dirty="0"/>
              <a:t> ligula </a:t>
            </a:r>
            <a:r>
              <a:rPr lang="en-US" dirty="0" err="1"/>
              <a:t>penatibus</a:t>
            </a:r>
            <a:r>
              <a:rPr lang="en-US" dirty="0"/>
              <a:t> lacus. </a:t>
            </a:r>
            <a:r>
              <a:rPr lang="en-US" dirty="0" err="1"/>
              <a:t>Velit</a:t>
            </a:r>
            <a:r>
              <a:rPr lang="en-US" dirty="0"/>
              <a:t> </a:t>
            </a:r>
            <a:r>
              <a:rPr lang="en-US" dirty="0" err="1"/>
              <a:t>auctor</a:t>
            </a:r>
            <a:r>
              <a:rPr lang="en-US" dirty="0"/>
              <a:t> </a:t>
            </a:r>
            <a:r>
              <a:rPr lang="en-US" dirty="0" err="1"/>
              <a:t>luctus</a:t>
            </a:r>
            <a:r>
              <a:rPr lang="en-US" dirty="0"/>
              <a:t> </a:t>
            </a:r>
            <a:r>
              <a:rPr lang="en-US" dirty="0" err="1"/>
              <a:t>platea</a:t>
            </a:r>
            <a:r>
              <a:rPr lang="en-US" dirty="0"/>
              <a:t> integer </a:t>
            </a:r>
            <a:r>
              <a:rPr lang="en-US" dirty="0" err="1"/>
              <a:t>eros</a:t>
            </a:r>
            <a:r>
              <a:rPr lang="en-US" dirty="0"/>
              <a:t>, sit </a:t>
            </a:r>
            <a:r>
              <a:rPr lang="en-US" dirty="0" err="1"/>
              <a:t>aenean</a:t>
            </a:r>
            <a:r>
              <a:rPr lang="en-US" dirty="0"/>
              <a:t> </a:t>
            </a:r>
            <a:r>
              <a:rPr lang="en-US" dirty="0" err="1"/>
              <a:t>velit</a:t>
            </a:r>
            <a:r>
              <a:rPr lang="en-US" dirty="0"/>
              <a:t> quam </a:t>
            </a:r>
            <a:r>
              <a:rPr lang="en-US" dirty="0" err="1"/>
              <a:t>sunt</a:t>
            </a:r>
            <a:r>
              <a:rPr lang="en-US" dirty="0"/>
              <a:t>. Vitae non </a:t>
            </a:r>
            <a:r>
              <a:rPr lang="en-US" dirty="0" err="1"/>
              <a:t>hac</a:t>
            </a:r>
            <a:r>
              <a:rPr lang="en-US" dirty="0"/>
              <a:t> </a:t>
            </a:r>
            <a:r>
              <a:rPr lang="en-US" dirty="0" err="1"/>
              <a:t>ultricies</a:t>
            </a:r>
            <a:r>
              <a:rPr lang="en-US" dirty="0"/>
              <a:t>, </a:t>
            </a:r>
            <a:r>
              <a:rPr lang="en-US" dirty="0" err="1"/>
              <a:t>curabitur</a:t>
            </a:r>
            <a:r>
              <a:rPr lang="en-US" dirty="0"/>
              <a:t> </a:t>
            </a:r>
            <a:r>
              <a:rPr lang="en-US" dirty="0" err="1"/>
              <a:t>quis</a:t>
            </a:r>
            <a:r>
              <a:rPr lang="en-US" dirty="0"/>
              <a:t> </a:t>
            </a:r>
            <a:r>
              <a:rPr lang="en-US" dirty="0" err="1"/>
              <a:t>justo</a:t>
            </a:r>
            <a:r>
              <a:rPr lang="en-US" dirty="0"/>
              <a:t> </a:t>
            </a:r>
            <a:r>
              <a:rPr lang="en-US" dirty="0" err="1"/>
              <a:t>cras</a:t>
            </a:r>
            <a:r>
              <a:rPr lang="en-US" dirty="0"/>
              <a:t> </a:t>
            </a:r>
            <a:r>
              <a:rPr lang="en-US" dirty="0" err="1"/>
              <a:t>etiam</a:t>
            </a:r>
            <a:r>
              <a:rPr lang="en-US" dirty="0"/>
              <a:t> tempus, </a:t>
            </a:r>
            <a:r>
              <a:rPr lang="en-US" dirty="0" err="1"/>
              <a:t>est</a:t>
            </a:r>
            <a:r>
              <a:rPr lang="en-US" dirty="0"/>
              <a:t> ac, </a:t>
            </a:r>
            <a:r>
              <a:rPr lang="en-US" dirty="0" err="1"/>
              <a:t>duis</a:t>
            </a:r>
            <a:r>
              <a:rPr lang="en-US" dirty="0"/>
              <a:t> </a:t>
            </a:r>
            <a:r>
              <a:rPr lang="en-US" dirty="0" err="1"/>
              <a:t>suspendisse</a:t>
            </a:r>
            <a:r>
              <a:rPr lang="en-US" dirty="0"/>
              <a:t> </a:t>
            </a:r>
            <a:r>
              <a:rPr lang="en-US" dirty="0" err="1"/>
              <a:t>pede</a:t>
            </a:r>
            <a:r>
              <a:rPr lang="en-US" dirty="0"/>
              <a:t> id </a:t>
            </a:r>
            <a:r>
              <a:rPr lang="en-US" dirty="0" err="1"/>
              <a:t>aenean</a:t>
            </a:r>
            <a:r>
              <a:rPr lang="en-US" dirty="0"/>
              <a:t>. </a:t>
            </a:r>
            <a:r>
              <a:rPr lang="en-US" dirty="0" err="1"/>
              <a:t>Fusce</a:t>
            </a:r>
            <a:r>
              <a:rPr lang="en-US" dirty="0"/>
              <a:t> at </a:t>
            </a:r>
            <a:r>
              <a:rPr lang="en-US" dirty="0" err="1"/>
              <a:t>donec</a:t>
            </a:r>
            <a:r>
              <a:rPr lang="en-US" dirty="0"/>
              <a:t>, ipsum dolor </a:t>
            </a:r>
            <a:r>
              <a:rPr lang="en-US" dirty="0" err="1"/>
              <a:t>lectus</a:t>
            </a:r>
            <a:r>
              <a:rPr lang="en-US" dirty="0"/>
              <a:t>, </a:t>
            </a:r>
            <a:r>
              <a:rPr lang="en-US" dirty="0" err="1"/>
              <a:t>vehicula</a:t>
            </a:r>
            <a:r>
              <a:rPr lang="en-US" dirty="0"/>
              <a:t> </a:t>
            </a:r>
            <a:r>
              <a:rPr lang="en-US" dirty="0" err="1"/>
              <a:t>tellus</a:t>
            </a:r>
            <a:r>
              <a:rPr lang="en-US" dirty="0"/>
              <a:t> </a:t>
            </a:r>
            <a:r>
              <a:rPr lang="en-US" dirty="0" err="1"/>
              <a:t>aliquam</a:t>
            </a:r>
            <a:r>
              <a:rPr lang="en-US" dirty="0"/>
              <a:t> magna et </a:t>
            </a:r>
            <a:r>
              <a:rPr lang="en-US" dirty="0" err="1"/>
              <a:t>pede</a:t>
            </a:r>
            <a:r>
              <a:rPr lang="en-US" dirty="0"/>
              <a:t>, </a:t>
            </a:r>
            <a:r>
              <a:rPr lang="en-US" dirty="0" err="1"/>
              <a:t>aenean</a:t>
            </a:r>
            <a:r>
              <a:rPr lang="en-US" dirty="0"/>
              <a:t> </a:t>
            </a:r>
            <a:r>
              <a:rPr lang="en-US" dirty="0" err="1"/>
              <a:t>lobortis</a:t>
            </a:r>
            <a:r>
              <a:rPr lang="en-US" dirty="0"/>
              <a:t>. Vitae </a:t>
            </a:r>
            <a:r>
              <a:rPr lang="en-US" dirty="0" err="1"/>
              <a:t>velit</a:t>
            </a:r>
            <a:r>
              <a:rPr lang="en-US" dirty="0"/>
              <a:t>, </a:t>
            </a:r>
            <a:r>
              <a:rPr lang="en-US" dirty="0" err="1"/>
              <a:t>ultrices</a:t>
            </a:r>
            <a:r>
              <a:rPr lang="en-US" dirty="0"/>
              <a:t> dolor lorem </a:t>
            </a:r>
            <a:r>
              <a:rPr lang="en-US" dirty="0" err="1"/>
              <a:t>dapibus</a:t>
            </a:r>
            <a:r>
              <a:rPr lang="en-US" dirty="0"/>
              <a:t>, lorem </a:t>
            </a:r>
            <a:r>
              <a:rPr lang="en-US" dirty="0" err="1"/>
              <a:t>morbi</a:t>
            </a:r>
            <a:r>
              <a:rPr lang="en-US" dirty="0"/>
              <a:t>, </a:t>
            </a:r>
            <a:r>
              <a:rPr lang="en-US" dirty="0" err="1"/>
              <a:t>netus</a:t>
            </a:r>
            <a:r>
              <a:rPr lang="en-US" dirty="0"/>
              <a:t> </a:t>
            </a:r>
            <a:r>
              <a:rPr lang="en-US" dirty="0" err="1"/>
              <a:t>velit</a:t>
            </a:r>
            <a:r>
              <a:rPr lang="en-US" dirty="0"/>
              <a:t> vitae </a:t>
            </a:r>
            <a:r>
              <a:rPr lang="en-US" dirty="0" err="1"/>
              <a:t>ultrices</a:t>
            </a:r>
            <a:r>
              <a:rPr lang="en-US" dirty="0"/>
              <a:t> cum </a:t>
            </a:r>
            <a:r>
              <a:rPr lang="en-US" dirty="0" err="1"/>
              <a:t>porttitor</a:t>
            </a:r>
            <a:r>
              <a:rPr lang="en-US" dirty="0"/>
              <a:t> </a:t>
            </a:r>
            <a:r>
              <a:rPr lang="en-US" dirty="0" err="1"/>
              <a:t>vestibulum</a:t>
            </a:r>
            <a:r>
              <a:rPr lang="en-US" dirty="0"/>
              <a:t>, </a:t>
            </a:r>
            <a:r>
              <a:rPr lang="en-US" dirty="0" err="1"/>
              <a:t>risus</a:t>
            </a:r>
            <a:r>
              <a:rPr lang="en-US" dirty="0"/>
              <a:t> sit </a:t>
            </a:r>
            <a:r>
              <a:rPr lang="en-US" dirty="0" err="1"/>
              <a:t>porttitor</a:t>
            </a:r>
            <a:r>
              <a:rPr lang="en-US" dirty="0"/>
              <a:t>.</a:t>
            </a:r>
            <a:endParaRPr lang="en-US" b="0" i="0" dirty="0">
              <a:effectLst/>
              <a:latin typeface="Arial" charset="0"/>
            </a:endParaRPr>
          </a:p>
        </p:txBody>
      </p:sp>
      <p:sp>
        <p:nvSpPr>
          <p:cNvPr id="23" name="Title 1">
            <a:extLst>
              <a:ext uri="{FF2B5EF4-FFF2-40B4-BE49-F238E27FC236}">
                <a16:creationId xmlns:a16="http://schemas.microsoft.com/office/drawing/2014/main" xmlns="" id="{C51B1BD5-8326-9949-A37D-733C7BA8D410}"/>
              </a:ext>
            </a:extLst>
          </p:cNvPr>
          <p:cNvSpPr>
            <a:spLocks noGrp="1"/>
          </p:cNvSpPr>
          <p:nvPr>
            <p:ph type="title" hasCustomPrompt="1"/>
          </p:nvPr>
        </p:nvSpPr>
        <p:spPr>
          <a:xfrm>
            <a:off x="477779" y="551204"/>
            <a:ext cx="11492382" cy="488922"/>
          </a:xfrm>
        </p:spPr>
        <p:txBody>
          <a:bodyPr anchor="t">
            <a:noAutofit/>
          </a:bodyPr>
          <a:lstStyle>
            <a:lvl1pPr>
              <a:defRPr sz="3200" b="1" i="0" cap="all" baseline="0">
                <a:solidFill>
                  <a:srgbClr val="7029EC"/>
                </a:solidFill>
                <a:latin typeface="Arial Black" charset="0"/>
                <a:ea typeface="Arial Black" charset="0"/>
                <a:cs typeface="Arial Black" charset="0"/>
              </a:defRPr>
            </a:lvl1pPr>
          </a:lstStyle>
          <a:p>
            <a:pPr lvl="0"/>
            <a:r>
              <a:rPr lang="en-US" noProof="0" dirty="0"/>
              <a:t>HELP EVERY BABY HAVE A BRIGHTER FUTURE.</a:t>
            </a:r>
            <a:endParaRPr lang="en-US" dirty="0"/>
          </a:p>
        </p:txBody>
      </p:sp>
      <p:cxnSp>
        <p:nvCxnSpPr>
          <p:cNvPr id="18" name="Straight Connector 17">
            <a:extLst>
              <a:ext uri="{FF2B5EF4-FFF2-40B4-BE49-F238E27FC236}">
                <a16:creationId xmlns:a16="http://schemas.microsoft.com/office/drawing/2014/main" xmlns="" id="{0E271A46-A7B8-A84C-BBC1-365A84DE7393}"/>
              </a:ext>
            </a:extLst>
          </p:cNvPr>
          <p:cNvCxnSpPr>
            <a:cxnSpLocks/>
          </p:cNvCxnSpPr>
          <p:nvPr userDrawn="1"/>
        </p:nvCxnSpPr>
        <p:spPr>
          <a:xfrm>
            <a:off x="609600" y="1500140"/>
            <a:ext cx="361512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23">
            <a:extLst>
              <a:ext uri="{FF2B5EF4-FFF2-40B4-BE49-F238E27FC236}">
                <a16:creationId xmlns:a16="http://schemas.microsoft.com/office/drawing/2014/main" xmlns="" id="{E38B666B-1E46-EF44-A1C3-2E8592EC7FC9}"/>
              </a:ext>
            </a:extLst>
          </p:cNvPr>
          <p:cNvSpPr>
            <a:spLocks noGrp="1"/>
          </p:cNvSpPr>
          <p:nvPr>
            <p:ph type="body" sz="quarter" idx="16" hasCustomPrompt="1"/>
          </p:nvPr>
        </p:nvSpPr>
        <p:spPr>
          <a:xfrm>
            <a:off x="609600" y="1711244"/>
            <a:ext cx="3614738" cy="3260627"/>
          </a:xfrm>
        </p:spPr>
        <p:txBody>
          <a:bodyPr anchor="ctr" anchorCtr="0">
            <a:normAutofit/>
          </a:bodyPr>
          <a:lstStyle>
            <a:lvl1pPr>
              <a:defRPr sz="3600" b="1" i="1">
                <a:solidFill>
                  <a:srgbClr val="7F7F7F"/>
                </a:solidFill>
                <a:latin typeface="Georgia" charset="0"/>
                <a:ea typeface="Georgia" charset="0"/>
                <a:cs typeface="Georgia" charset="0"/>
              </a:defRPr>
            </a:lvl1pPr>
          </a:lstStyle>
          <a:p>
            <a:pPr lvl="0"/>
            <a:r>
              <a:rPr lang="en-US" dirty="0"/>
              <a:t>“We believe that every baby deserves the best possible start.”</a:t>
            </a:r>
          </a:p>
        </p:txBody>
      </p:sp>
      <p:cxnSp>
        <p:nvCxnSpPr>
          <p:cNvPr id="22" name="Straight Connector 21">
            <a:extLst>
              <a:ext uri="{FF2B5EF4-FFF2-40B4-BE49-F238E27FC236}">
                <a16:creationId xmlns:a16="http://schemas.microsoft.com/office/drawing/2014/main" xmlns="" id="{24746E00-42DC-1D46-A62A-E9EC400A71C5}"/>
              </a:ext>
            </a:extLst>
          </p:cNvPr>
          <p:cNvCxnSpPr>
            <a:cxnSpLocks/>
          </p:cNvCxnSpPr>
          <p:nvPr userDrawn="1"/>
        </p:nvCxnSpPr>
        <p:spPr>
          <a:xfrm>
            <a:off x="609600" y="5216649"/>
            <a:ext cx="361512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xmlns="" id="{CF37A755-639B-5842-8E41-9A44AA93027B}"/>
              </a:ext>
            </a:extLst>
          </p:cNvPr>
          <p:cNvSpPr>
            <a:spLocks noGrp="1"/>
          </p:cNvSpPr>
          <p:nvPr>
            <p:ph type="body" sz="quarter" idx="17" hasCustomPrompt="1"/>
          </p:nvPr>
        </p:nvSpPr>
        <p:spPr>
          <a:xfrm>
            <a:off x="609600" y="5387310"/>
            <a:ext cx="3614738" cy="719171"/>
          </a:xfrm>
        </p:spPr>
        <p:txBody>
          <a:bodyPr wrap="square" anchor="ctr" anchorCtr="0">
            <a:spAutoFit/>
          </a:bodyPr>
          <a:lstStyle>
            <a:lvl1pPr>
              <a:defRPr sz="1400" b="1" i="0" cap="all">
                <a:solidFill>
                  <a:srgbClr val="7029EC"/>
                </a:solidFill>
                <a:latin typeface="Arial Black" panose="020B0604020202020204" pitchFamily="34" charset="0"/>
                <a:cs typeface="Arial Black" panose="020B0604020202020204" pitchFamily="34" charset="0"/>
              </a:defRPr>
            </a:lvl1pPr>
          </a:lstStyle>
          <a:p>
            <a:r>
              <a:rPr lang="en-US" sz="1800" dirty="0"/>
              <a:t>STACEY D. STEWART</a:t>
            </a:r>
          </a:p>
          <a:p>
            <a:r>
              <a:rPr lang="en-US" sz="1800" b="0" i="0" cap="all" baseline="0" dirty="0">
                <a:latin typeface="Arial" panose="020B0604020202020204" pitchFamily="34" charset="0"/>
                <a:cs typeface="Arial" panose="020B0604020202020204" pitchFamily="34" charset="0"/>
              </a:rPr>
              <a:t>PRESIDENT</a:t>
            </a:r>
          </a:p>
        </p:txBody>
      </p:sp>
      <p:sp>
        <p:nvSpPr>
          <p:cNvPr id="2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5"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only, two columns with quote #1">
    <p:spTree>
      <p:nvGrpSpPr>
        <p:cNvPr id="1" name=""/>
        <p:cNvGrpSpPr/>
        <p:nvPr/>
      </p:nvGrpSpPr>
      <p:grpSpPr>
        <a:xfrm>
          <a:off x="0" y="0"/>
          <a:ext cx="0" cy="0"/>
          <a:chOff x="0" y="0"/>
          <a:chExt cx="0" cy="0"/>
        </a:xfrm>
      </p:grpSpPr>
      <p:sp>
        <p:nvSpPr>
          <p:cNvPr id="19" name="Rectangle 18"/>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cxnSp>
        <p:nvCxnSpPr>
          <p:cNvPr id="15" name="Straight Connector 14">
            <a:extLst>
              <a:ext uri="{FF2B5EF4-FFF2-40B4-BE49-F238E27FC236}">
                <a16:creationId xmlns:a16="http://schemas.microsoft.com/office/drawing/2014/main" xmlns="" id="{0AE34168-49F7-3F41-B976-BED5F2788FB7}"/>
              </a:ext>
            </a:extLst>
          </p:cNvPr>
          <p:cNvCxnSpPr>
            <a:cxnSpLocks/>
          </p:cNvCxnSpPr>
          <p:nvPr userDrawn="1"/>
        </p:nvCxnSpPr>
        <p:spPr>
          <a:xfrm>
            <a:off x="8111959" y="515882"/>
            <a:ext cx="361512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xmlns="" id="{D01A7031-FEB5-5A46-8D5E-455076E9AB56}"/>
              </a:ext>
            </a:extLst>
          </p:cNvPr>
          <p:cNvSpPr>
            <a:spLocks noGrp="1"/>
          </p:cNvSpPr>
          <p:nvPr>
            <p:ph type="body" sz="quarter" idx="16" hasCustomPrompt="1"/>
          </p:nvPr>
        </p:nvSpPr>
        <p:spPr>
          <a:xfrm>
            <a:off x="8111959" y="762155"/>
            <a:ext cx="3614738" cy="3260627"/>
          </a:xfrm>
        </p:spPr>
        <p:txBody>
          <a:bodyPr anchor="ctr" anchorCtr="0">
            <a:normAutofit/>
          </a:bodyPr>
          <a:lstStyle>
            <a:lvl1pPr>
              <a:defRPr sz="3600" b="1" i="1">
                <a:solidFill>
                  <a:schemeClr val="bg1"/>
                </a:solidFill>
                <a:latin typeface="Georgia" charset="0"/>
                <a:ea typeface="Georgia" charset="0"/>
                <a:cs typeface="Georgia" charset="0"/>
              </a:defRPr>
            </a:lvl1pPr>
          </a:lstStyle>
          <a:p>
            <a:pPr lvl="0"/>
            <a:r>
              <a:rPr lang="en-US" dirty="0"/>
              <a:t>“We believe that every baby deserves the best possible start.”</a:t>
            </a:r>
          </a:p>
        </p:txBody>
      </p:sp>
      <p:cxnSp>
        <p:nvCxnSpPr>
          <p:cNvPr id="18" name="Straight Connector 17">
            <a:extLst>
              <a:ext uri="{FF2B5EF4-FFF2-40B4-BE49-F238E27FC236}">
                <a16:creationId xmlns:a16="http://schemas.microsoft.com/office/drawing/2014/main" xmlns="" id="{E7BF419E-AAF6-C347-AE54-A1544BC7FB85}"/>
              </a:ext>
            </a:extLst>
          </p:cNvPr>
          <p:cNvCxnSpPr>
            <a:cxnSpLocks/>
          </p:cNvCxnSpPr>
          <p:nvPr userDrawn="1"/>
        </p:nvCxnSpPr>
        <p:spPr>
          <a:xfrm>
            <a:off x="8111959" y="4314452"/>
            <a:ext cx="361512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xmlns="" id="{03357B87-D8A6-6645-AEF9-7BCA8FCFE9FD}"/>
              </a:ext>
            </a:extLst>
          </p:cNvPr>
          <p:cNvSpPr>
            <a:spLocks noGrp="1"/>
          </p:cNvSpPr>
          <p:nvPr>
            <p:ph type="subTitle" idx="1" hasCustomPrompt="1"/>
          </p:nvPr>
        </p:nvSpPr>
        <p:spPr>
          <a:xfrm>
            <a:off x="444797" y="523604"/>
            <a:ext cx="7222366" cy="5298076"/>
          </a:xfrm>
          <a:effectLst/>
        </p:spPr>
        <p:txBody>
          <a:bodyPr wrap="square" numCol="2" spcCol="365760" anchor="t" anchorCtr="0">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lang="en-US" sz="1800" b="0" i="0" baseline="0" smtClean="0">
                <a:solidFill>
                  <a:schemeClr val="bg1"/>
                </a:solidFill>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sapien</a:t>
            </a:r>
            <a:r>
              <a:rPr lang="en-US" dirty="0"/>
              <a:t> ante </a:t>
            </a:r>
            <a:r>
              <a:rPr lang="en-US" dirty="0" err="1"/>
              <a:t>sed</a:t>
            </a:r>
            <a:r>
              <a:rPr lang="en-US" dirty="0"/>
              <a:t> </a:t>
            </a:r>
            <a:r>
              <a:rPr lang="en-US" dirty="0" err="1"/>
              <a:t>aliquet</a:t>
            </a:r>
            <a:r>
              <a:rPr lang="en-US" dirty="0"/>
              <a:t> </a:t>
            </a:r>
            <a:r>
              <a:rPr lang="en-US" dirty="0" err="1"/>
              <a:t>donec</a:t>
            </a:r>
            <a:r>
              <a:rPr lang="en-US" dirty="0"/>
              <a:t>. </a:t>
            </a:r>
            <a:r>
              <a:rPr lang="en-US" dirty="0" err="1"/>
              <a:t>Sodales</a:t>
            </a:r>
            <a:r>
              <a:rPr lang="en-US" dirty="0"/>
              <a:t> </a:t>
            </a:r>
            <a:r>
              <a:rPr lang="en-US" dirty="0" err="1"/>
              <a:t>sapien</a:t>
            </a:r>
            <a:r>
              <a:rPr lang="en-US" dirty="0"/>
              <a:t> </a:t>
            </a:r>
            <a:r>
              <a:rPr lang="en-US" dirty="0" err="1"/>
              <a:t>elit</a:t>
            </a:r>
            <a:r>
              <a:rPr lang="en-US" dirty="0"/>
              <a:t>. </a:t>
            </a:r>
            <a:r>
              <a:rPr lang="en-US" dirty="0" err="1"/>
              <a:t>Egestas</a:t>
            </a:r>
            <a:r>
              <a:rPr lang="en-US" dirty="0"/>
              <a:t> </a:t>
            </a:r>
            <a:r>
              <a:rPr lang="en-US" dirty="0" err="1"/>
              <a:t>wisi</a:t>
            </a:r>
            <a:r>
              <a:rPr lang="en-US" dirty="0"/>
              <a:t> </a:t>
            </a:r>
            <a:r>
              <a:rPr lang="en-US" dirty="0" err="1"/>
              <a:t>duis</a:t>
            </a:r>
            <a:r>
              <a:rPr lang="en-US" dirty="0"/>
              <a:t> </a:t>
            </a:r>
            <a:r>
              <a:rPr lang="en-US" dirty="0" err="1"/>
              <a:t>pede</a:t>
            </a:r>
            <a:r>
              <a:rPr lang="en-US" dirty="0"/>
              <a:t>. </a:t>
            </a:r>
            <a:r>
              <a:rPr lang="en-US" dirty="0" err="1"/>
              <a:t>Mi</a:t>
            </a:r>
            <a:r>
              <a:rPr lang="en-US" dirty="0"/>
              <a:t> quam </a:t>
            </a:r>
            <a:r>
              <a:rPr lang="en-US" dirty="0" err="1"/>
              <a:t>blandit</a:t>
            </a:r>
            <a:r>
              <a:rPr lang="en-US" dirty="0"/>
              <a:t> vitae </a:t>
            </a:r>
            <a:r>
              <a:rPr lang="en-US" dirty="0" err="1"/>
              <a:t>potenti</a:t>
            </a:r>
            <a:r>
              <a:rPr lang="en-US" dirty="0"/>
              <a:t>, </a:t>
            </a:r>
            <a:r>
              <a:rPr lang="en-US" dirty="0" err="1"/>
              <a:t>eget</a:t>
            </a:r>
            <a:r>
              <a:rPr lang="en-US" dirty="0"/>
              <a:t> magna, </a:t>
            </a:r>
            <a:r>
              <a:rPr lang="en-US" dirty="0" err="1"/>
              <a:t>ullamcorper</a:t>
            </a:r>
            <a:r>
              <a:rPr lang="en-US" dirty="0"/>
              <a:t> </a:t>
            </a:r>
            <a:r>
              <a:rPr lang="en-US" dirty="0" err="1"/>
              <a:t>pede</a:t>
            </a:r>
            <a:r>
              <a:rPr lang="en-US" dirty="0"/>
              <a:t>, </a:t>
            </a:r>
            <a:r>
              <a:rPr lang="en-US" dirty="0" err="1"/>
              <a:t>lectus</a:t>
            </a:r>
            <a:r>
              <a:rPr lang="en-US" dirty="0"/>
              <a:t> </a:t>
            </a:r>
            <a:r>
              <a:rPr lang="en-US" dirty="0" err="1"/>
              <a:t>cras</a:t>
            </a:r>
            <a:r>
              <a:rPr lang="en-US" dirty="0"/>
              <a:t> </a:t>
            </a:r>
            <a:r>
              <a:rPr lang="en-US" dirty="0" err="1"/>
              <a:t>metus</a:t>
            </a:r>
            <a:r>
              <a:rPr lang="en-US" dirty="0"/>
              <a:t>. Pharetra in. </a:t>
            </a:r>
            <a:r>
              <a:rPr lang="en-US" dirty="0" err="1"/>
              <a:t>Scelerisque</a:t>
            </a:r>
            <a:r>
              <a:rPr lang="en-US" dirty="0"/>
              <a:t> </a:t>
            </a:r>
            <a:r>
              <a:rPr lang="en-US" dirty="0" err="1"/>
              <a:t>elit</a:t>
            </a:r>
            <a:r>
              <a:rPr lang="en-US" dirty="0"/>
              <a:t> </a:t>
            </a:r>
            <a:r>
              <a:rPr lang="en-US" dirty="0" err="1"/>
              <a:t>bibendum</a:t>
            </a:r>
            <a:r>
              <a:rPr lang="en-US" dirty="0"/>
              <a:t> </a:t>
            </a:r>
            <a:r>
              <a:rPr lang="en-US" dirty="0" err="1"/>
              <a:t>proin</a:t>
            </a:r>
            <a:r>
              <a:rPr lang="en-US" dirty="0"/>
              <a:t> </a:t>
            </a:r>
            <a:r>
              <a:rPr lang="en-US" dirty="0" err="1"/>
              <a:t>wisi</a:t>
            </a:r>
            <a:r>
              <a:rPr lang="en-US" dirty="0"/>
              <a:t> </a:t>
            </a:r>
            <a:r>
              <a:rPr lang="en-US" dirty="0" err="1"/>
              <a:t>aliquam</a:t>
            </a:r>
            <a:r>
              <a:rPr lang="en-US" dirty="0"/>
              <a:t> </a:t>
            </a:r>
            <a:r>
              <a:rPr lang="en-US" dirty="0" err="1"/>
              <a:t>tellus</a:t>
            </a:r>
            <a:r>
              <a:rPr lang="en-US" dirty="0"/>
              <a:t>. </a:t>
            </a:r>
            <a:r>
              <a:rPr lang="en-US" dirty="0" err="1"/>
              <a:t>Tempor</a:t>
            </a:r>
            <a:r>
              <a:rPr lang="en-US" dirty="0"/>
              <a:t> in, </a:t>
            </a:r>
            <a:r>
              <a:rPr lang="en-US" dirty="0" err="1"/>
              <a:t>volutpat</a:t>
            </a:r>
            <a:r>
              <a:rPr lang="en-US" dirty="0"/>
              <a:t> </a:t>
            </a:r>
            <a:r>
              <a:rPr lang="en-US" dirty="0" err="1"/>
              <a:t>posuere</a:t>
            </a:r>
            <a:r>
              <a:rPr lang="en-US" dirty="0"/>
              <a:t> </a:t>
            </a:r>
            <a:r>
              <a:rPr lang="en-US" dirty="0" err="1"/>
              <a:t>sed</a:t>
            </a:r>
            <a:r>
              <a:rPr lang="en-US" dirty="0"/>
              <a:t>, </a:t>
            </a:r>
            <a:r>
              <a:rPr lang="en-US" dirty="0" err="1"/>
              <a:t>mauris</a:t>
            </a:r>
            <a:r>
              <a:rPr lang="en-US" dirty="0"/>
              <a:t> </a:t>
            </a:r>
            <a:r>
              <a:rPr lang="en-US" dirty="0" err="1"/>
              <a:t>purus</a:t>
            </a:r>
            <a:r>
              <a:rPr lang="en-US" dirty="0"/>
              <a:t> </a:t>
            </a:r>
            <a:r>
              <a:rPr lang="en-US" dirty="0" err="1"/>
              <a:t>luctus</a:t>
            </a:r>
            <a:r>
              <a:rPr lang="en-US" dirty="0"/>
              <a:t> </a:t>
            </a:r>
            <a:r>
              <a:rPr lang="en-US" dirty="0" err="1"/>
              <a:t>duis</a:t>
            </a:r>
            <a:r>
              <a:rPr lang="en-US" dirty="0"/>
              <a:t> </a:t>
            </a:r>
            <a:r>
              <a:rPr lang="en-US" dirty="0" err="1"/>
              <a:t>aliquam</a:t>
            </a:r>
            <a:r>
              <a:rPr lang="en-US" dirty="0"/>
              <a:t> </a:t>
            </a:r>
            <a:r>
              <a:rPr lang="en-US" dirty="0" err="1"/>
              <a:t>vestibulum</a:t>
            </a:r>
            <a:r>
              <a:rPr lang="en-US" dirty="0"/>
              <a:t>, non </a:t>
            </a:r>
            <a:r>
              <a:rPr lang="en-US" dirty="0" err="1"/>
              <a:t>hendrerit</a:t>
            </a:r>
            <a:r>
              <a:rPr lang="en-US" dirty="0"/>
              <a:t> </a:t>
            </a:r>
            <a:r>
              <a:rPr lang="en-US" dirty="0" err="1"/>
              <a:t>condimentum</a:t>
            </a:r>
            <a:r>
              <a:rPr lang="en-US" dirty="0"/>
              <a:t> </a:t>
            </a:r>
            <a:r>
              <a:rPr lang="en-US" dirty="0" err="1"/>
              <a:t>ridiculus</a:t>
            </a:r>
            <a:r>
              <a:rPr lang="en-US" dirty="0"/>
              <a:t> ligula </a:t>
            </a:r>
            <a:r>
              <a:rPr lang="en-US" dirty="0" err="1"/>
              <a:t>penatibus</a:t>
            </a:r>
            <a:r>
              <a:rPr lang="en-US" dirty="0"/>
              <a:t> lacus. </a:t>
            </a:r>
            <a:r>
              <a:rPr lang="en-US" dirty="0" err="1"/>
              <a:t>Velit</a:t>
            </a:r>
            <a:r>
              <a:rPr lang="en-US" dirty="0"/>
              <a:t> </a:t>
            </a:r>
            <a:r>
              <a:rPr lang="en-US" dirty="0" err="1"/>
              <a:t>auctor</a:t>
            </a:r>
            <a:r>
              <a:rPr lang="en-US" dirty="0"/>
              <a:t> </a:t>
            </a:r>
            <a:r>
              <a:rPr lang="en-US" dirty="0" err="1"/>
              <a:t>luctus</a:t>
            </a:r>
            <a:r>
              <a:rPr lang="en-US" dirty="0"/>
              <a:t> </a:t>
            </a:r>
            <a:r>
              <a:rPr lang="en-US" dirty="0" err="1"/>
              <a:t>platea</a:t>
            </a:r>
            <a:r>
              <a:rPr lang="en-US" dirty="0"/>
              <a:t> integer </a:t>
            </a:r>
            <a:r>
              <a:rPr lang="en-US" dirty="0" err="1"/>
              <a:t>eros</a:t>
            </a:r>
            <a:r>
              <a:rPr lang="en-US" dirty="0"/>
              <a:t>, sit </a:t>
            </a:r>
            <a:r>
              <a:rPr lang="en-US" dirty="0" err="1"/>
              <a:t>aenean</a:t>
            </a:r>
            <a:r>
              <a:rPr lang="en-US" dirty="0"/>
              <a:t> </a:t>
            </a:r>
            <a:r>
              <a:rPr lang="en-US" dirty="0" err="1"/>
              <a:t>velit</a:t>
            </a:r>
            <a:r>
              <a:rPr lang="en-US" dirty="0"/>
              <a:t> quam </a:t>
            </a:r>
            <a:r>
              <a:rPr lang="en-US" dirty="0" err="1"/>
              <a:t>sunt</a:t>
            </a:r>
            <a:r>
              <a:rPr lang="en-US" dirty="0"/>
              <a:t>. Vitae non </a:t>
            </a:r>
            <a:r>
              <a:rPr lang="en-US" dirty="0" err="1"/>
              <a:t>hac</a:t>
            </a:r>
            <a:r>
              <a:rPr lang="en-US" dirty="0"/>
              <a:t> </a:t>
            </a:r>
            <a:r>
              <a:rPr lang="en-US" dirty="0" err="1"/>
              <a:t>ultricies</a:t>
            </a:r>
            <a:r>
              <a:rPr lang="en-US" dirty="0"/>
              <a:t>, </a:t>
            </a:r>
            <a:r>
              <a:rPr lang="en-US" dirty="0" err="1"/>
              <a:t>curabitur</a:t>
            </a:r>
            <a:r>
              <a:rPr lang="en-US" dirty="0"/>
              <a:t> </a:t>
            </a:r>
            <a:r>
              <a:rPr lang="en-US" dirty="0" err="1"/>
              <a:t>quis</a:t>
            </a:r>
            <a:r>
              <a:rPr lang="en-US" dirty="0"/>
              <a:t> </a:t>
            </a:r>
            <a:r>
              <a:rPr lang="en-US" dirty="0" err="1"/>
              <a:t>justo</a:t>
            </a:r>
            <a:r>
              <a:rPr lang="en-US" dirty="0"/>
              <a:t> </a:t>
            </a:r>
            <a:r>
              <a:rPr lang="en-US" dirty="0" err="1"/>
              <a:t>cras</a:t>
            </a:r>
            <a:r>
              <a:rPr lang="en-US" dirty="0"/>
              <a:t> </a:t>
            </a:r>
            <a:r>
              <a:rPr lang="en-US" dirty="0" err="1"/>
              <a:t>etiam</a:t>
            </a:r>
            <a:r>
              <a:rPr lang="en-US" dirty="0"/>
              <a:t> tempus, </a:t>
            </a:r>
            <a:r>
              <a:rPr lang="en-US" dirty="0" err="1"/>
              <a:t>est</a:t>
            </a:r>
            <a:r>
              <a:rPr lang="en-US" dirty="0"/>
              <a:t> ac, </a:t>
            </a:r>
            <a:r>
              <a:rPr lang="en-US" dirty="0" err="1"/>
              <a:t>duis</a:t>
            </a:r>
            <a:r>
              <a:rPr lang="en-US" dirty="0"/>
              <a:t> </a:t>
            </a:r>
            <a:r>
              <a:rPr lang="en-US" dirty="0" err="1"/>
              <a:t>suspendisse</a:t>
            </a:r>
            <a:r>
              <a:rPr lang="en-US" dirty="0"/>
              <a:t> </a:t>
            </a:r>
            <a:r>
              <a:rPr lang="en-US" dirty="0" err="1"/>
              <a:t>pede</a:t>
            </a:r>
            <a:r>
              <a:rPr lang="en-US" dirty="0"/>
              <a:t> id </a:t>
            </a:r>
            <a:r>
              <a:rPr lang="en-US" dirty="0" err="1"/>
              <a:t>aenean</a:t>
            </a:r>
            <a:r>
              <a:rPr lang="en-US" dirty="0"/>
              <a:t>. </a:t>
            </a:r>
            <a:r>
              <a:rPr lang="en-US" dirty="0" err="1"/>
              <a:t>Fusce</a:t>
            </a:r>
            <a:r>
              <a:rPr lang="en-US" dirty="0"/>
              <a:t> at </a:t>
            </a:r>
            <a:r>
              <a:rPr lang="en-US" dirty="0" err="1"/>
              <a:t>donec</a:t>
            </a:r>
            <a:r>
              <a:rPr lang="en-US" dirty="0"/>
              <a:t>, ipsum dolor </a:t>
            </a:r>
            <a:r>
              <a:rPr lang="en-US" dirty="0" err="1"/>
              <a:t>lectus</a:t>
            </a:r>
            <a:r>
              <a:rPr lang="en-US" dirty="0"/>
              <a:t>, </a:t>
            </a:r>
            <a:r>
              <a:rPr lang="en-US" dirty="0" err="1"/>
              <a:t>vehicula</a:t>
            </a:r>
            <a:r>
              <a:rPr lang="en-US" dirty="0"/>
              <a:t> </a:t>
            </a:r>
            <a:r>
              <a:rPr lang="en-US" dirty="0" err="1"/>
              <a:t>tellus</a:t>
            </a:r>
            <a:r>
              <a:rPr lang="en-US" dirty="0"/>
              <a:t> </a:t>
            </a:r>
            <a:r>
              <a:rPr lang="en-US" dirty="0" err="1"/>
              <a:t>aliquam</a:t>
            </a:r>
            <a:r>
              <a:rPr lang="en-US" dirty="0"/>
              <a:t> magna et </a:t>
            </a:r>
            <a:r>
              <a:rPr lang="en-US" dirty="0" err="1"/>
              <a:t>pede</a:t>
            </a:r>
            <a:r>
              <a:rPr lang="en-US" dirty="0"/>
              <a:t>, </a:t>
            </a:r>
            <a:r>
              <a:rPr lang="en-US" dirty="0" err="1"/>
              <a:t>aenean</a:t>
            </a:r>
            <a:r>
              <a:rPr lang="en-US" dirty="0"/>
              <a:t> </a:t>
            </a:r>
            <a:r>
              <a:rPr lang="en-US" dirty="0" err="1"/>
              <a:t>lobortis</a:t>
            </a:r>
            <a:r>
              <a:rPr lang="en-US" dirty="0"/>
              <a:t>. Vitae </a:t>
            </a:r>
            <a:r>
              <a:rPr lang="en-US" dirty="0" err="1"/>
              <a:t>velit</a:t>
            </a:r>
            <a:r>
              <a:rPr lang="en-US" dirty="0"/>
              <a:t>, </a:t>
            </a:r>
            <a:r>
              <a:rPr lang="en-US" dirty="0" err="1"/>
              <a:t>ultrices</a:t>
            </a:r>
            <a:r>
              <a:rPr lang="en-US" dirty="0"/>
              <a:t> dolor lorem </a:t>
            </a:r>
            <a:r>
              <a:rPr lang="en-US" dirty="0" err="1"/>
              <a:t>dapibus</a:t>
            </a:r>
            <a:r>
              <a:rPr lang="en-US" dirty="0"/>
              <a:t>, lorem </a:t>
            </a:r>
            <a:r>
              <a:rPr lang="en-US" dirty="0" err="1"/>
              <a:t>morbi</a:t>
            </a:r>
            <a:r>
              <a:rPr lang="en-US" dirty="0"/>
              <a:t>, </a:t>
            </a:r>
            <a:r>
              <a:rPr lang="en-US" dirty="0" err="1"/>
              <a:t>netus</a:t>
            </a:r>
            <a:r>
              <a:rPr lang="en-US" dirty="0"/>
              <a:t> </a:t>
            </a:r>
            <a:r>
              <a:rPr lang="en-US" dirty="0" err="1"/>
              <a:t>velit</a:t>
            </a:r>
            <a:r>
              <a:rPr lang="en-US" dirty="0"/>
              <a:t> vitae </a:t>
            </a:r>
            <a:r>
              <a:rPr lang="en-US" dirty="0" err="1"/>
              <a:t>ultrices</a:t>
            </a:r>
            <a:r>
              <a:rPr lang="en-US" dirty="0"/>
              <a:t> cum </a:t>
            </a:r>
            <a:r>
              <a:rPr lang="en-US" dirty="0" err="1"/>
              <a:t>porttitor</a:t>
            </a:r>
            <a:r>
              <a:rPr lang="en-US" dirty="0"/>
              <a:t> </a:t>
            </a:r>
            <a:r>
              <a:rPr lang="en-US" dirty="0" err="1"/>
              <a:t>vestibulum</a:t>
            </a:r>
            <a:r>
              <a:rPr lang="en-US" dirty="0"/>
              <a:t>, </a:t>
            </a:r>
            <a:r>
              <a:rPr lang="en-US" dirty="0" err="1"/>
              <a:t>risus</a:t>
            </a:r>
            <a:r>
              <a:rPr lang="en-US" dirty="0"/>
              <a:t> sit </a:t>
            </a:r>
            <a:r>
              <a:rPr lang="en-US" dirty="0" err="1"/>
              <a:t>porttitor</a:t>
            </a:r>
            <a:r>
              <a:rPr lang="en-US" dirty="0"/>
              <a:t>.</a:t>
            </a:r>
          </a:p>
        </p:txBody>
      </p:sp>
      <p:sp>
        <p:nvSpPr>
          <p:cNvPr id="3" name="Text Placeholder 2">
            <a:extLst>
              <a:ext uri="{FF2B5EF4-FFF2-40B4-BE49-F238E27FC236}">
                <a16:creationId xmlns:a16="http://schemas.microsoft.com/office/drawing/2014/main" xmlns="" id="{12D6B0CD-43EF-A442-B564-55ECE2949EA0}"/>
              </a:ext>
            </a:extLst>
          </p:cNvPr>
          <p:cNvSpPr>
            <a:spLocks noGrp="1"/>
          </p:cNvSpPr>
          <p:nvPr>
            <p:ph type="body" sz="quarter" idx="17" hasCustomPrompt="1"/>
          </p:nvPr>
        </p:nvSpPr>
        <p:spPr>
          <a:xfrm>
            <a:off x="8111959" y="4535595"/>
            <a:ext cx="3614738" cy="719171"/>
          </a:xfrm>
        </p:spPr>
        <p:txBody>
          <a:bodyPr wrap="square" anchor="ctr" anchorCtr="0">
            <a:spAutoFit/>
          </a:bodyPr>
          <a:lstStyle>
            <a:lvl1pPr>
              <a:defRPr sz="1400" b="1" i="0" cap="all">
                <a:solidFill>
                  <a:schemeClr val="bg1"/>
                </a:solidFill>
                <a:latin typeface="Arial Black" panose="020B0604020202020204" pitchFamily="34" charset="0"/>
                <a:cs typeface="Arial Black" panose="020B0604020202020204" pitchFamily="34" charset="0"/>
              </a:defRPr>
            </a:lvl1pPr>
          </a:lstStyle>
          <a:p>
            <a:r>
              <a:rPr lang="en-US" sz="1800" dirty="0"/>
              <a:t>STACEY D. STEWART</a:t>
            </a:r>
          </a:p>
          <a:p>
            <a:r>
              <a:rPr lang="en-US" sz="1800" b="0" i="0" cap="all" baseline="0" dirty="0">
                <a:latin typeface="Arial" panose="020B0604020202020204" pitchFamily="34" charset="0"/>
                <a:cs typeface="Arial" panose="020B0604020202020204" pitchFamily="34" charset="0"/>
              </a:rPr>
              <a:t>PRESIDENT</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5"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nly, two columns with quote #2">
    <p:spTree>
      <p:nvGrpSpPr>
        <p:cNvPr id="1" name=""/>
        <p:cNvGrpSpPr/>
        <p:nvPr/>
      </p:nvGrpSpPr>
      <p:grpSpPr>
        <a:xfrm>
          <a:off x="0" y="0"/>
          <a:ext cx="0" cy="0"/>
          <a:chOff x="0" y="0"/>
          <a:chExt cx="0" cy="0"/>
        </a:xfrm>
      </p:grpSpPr>
      <p:cxnSp>
        <p:nvCxnSpPr>
          <p:cNvPr id="7" name="Straight Connector 6"/>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cxnSp>
        <p:nvCxnSpPr>
          <p:cNvPr id="16" name="Straight Connector 15">
            <a:extLst>
              <a:ext uri="{FF2B5EF4-FFF2-40B4-BE49-F238E27FC236}">
                <a16:creationId xmlns:a16="http://schemas.microsoft.com/office/drawing/2014/main" xmlns="" id="{5A6B4D3C-6F9C-634F-8F0D-43EB2323EDE1}"/>
              </a:ext>
            </a:extLst>
          </p:cNvPr>
          <p:cNvCxnSpPr>
            <a:cxnSpLocks/>
          </p:cNvCxnSpPr>
          <p:nvPr userDrawn="1"/>
        </p:nvCxnSpPr>
        <p:spPr>
          <a:xfrm>
            <a:off x="8111959" y="515882"/>
            <a:ext cx="361512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17" name="Text Placeholder 23">
            <a:extLst>
              <a:ext uri="{FF2B5EF4-FFF2-40B4-BE49-F238E27FC236}">
                <a16:creationId xmlns:a16="http://schemas.microsoft.com/office/drawing/2014/main" xmlns="" id="{71C31966-0EDA-4840-B0EC-1E29B9AB0761}"/>
              </a:ext>
            </a:extLst>
          </p:cNvPr>
          <p:cNvSpPr>
            <a:spLocks noGrp="1"/>
          </p:cNvSpPr>
          <p:nvPr>
            <p:ph type="body" sz="quarter" idx="16" hasCustomPrompt="1"/>
          </p:nvPr>
        </p:nvSpPr>
        <p:spPr>
          <a:xfrm>
            <a:off x="8111959" y="762155"/>
            <a:ext cx="3614738" cy="3260627"/>
          </a:xfrm>
        </p:spPr>
        <p:txBody>
          <a:bodyPr anchor="ctr" anchorCtr="0">
            <a:normAutofit/>
          </a:bodyPr>
          <a:lstStyle>
            <a:lvl1pPr>
              <a:defRPr sz="3600" b="1" i="1">
                <a:solidFill>
                  <a:srgbClr val="7F7F7F"/>
                </a:solidFill>
                <a:latin typeface="Georgia" charset="0"/>
                <a:ea typeface="Georgia" charset="0"/>
                <a:cs typeface="Georgia" charset="0"/>
              </a:defRPr>
            </a:lvl1pPr>
          </a:lstStyle>
          <a:p>
            <a:pPr lvl="0"/>
            <a:r>
              <a:rPr lang="en-US" dirty="0"/>
              <a:t>“We believe that every baby deserves the best possible start.”</a:t>
            </a:r>
          </a:p>
        </p:txBody>
      </p:sp>
      <p:cxnSp>
        <p:nvCxnSpPr>
          <p:cNvPr id="25" name="Straight Connector 24">
            <a:extLst>
              <a:ext uri="{FF2B5EF4-FFF2-40B4-BE49-F238E27FC236}">
                <a16:creationId xmlns:a16="http://schemas.microsoft.com/office/drawing/2014/main" xmlns="" id="{BCD1FE16-E11C-9C43-86F1-A21205CB7797}"/>
              </a:ext>
            </a:extLst>
          </p:cNvPr>
          <p:cNvCxnSpPr>
            <a:cxnSpLocks/>
          </p:cNvCxnSpPr>
          <p:nvPr userDrawn="1"/>
        </p:nvCxnSpPr>
        <p:spPr>
          <a:xfrm>
            <a:off x="8111959" y="4314452"/>
            <a:ext cx="3615126" cy="0"/>
          </a:xfrm>
          <a:prstGeom prst="line">
            <a:avLst/>
          </a:prstGeom>
          <a:ln>
            <a:solidFill>
              <a:srgbClr val="FF51BA"/>
            </a:solidFill>
            <a:prstDash val="sysDot"/>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xmlns="" id="{164B9044-4E51-C34A-8EED-BE1CD6FC7619}"/>
              </a:ext>
            </a:extLst>
          </p:cNvPr>
          <p:cNvSpPr>
            <a:spLocks noGrp="1"/>
          </p:cNvSpPr>
          <p:nvPr>
            <p:ph type="subTitle" idx="1" hasCustomPrompt="1"/>
          </p:nvPr>
        </p:nvSpPr>
        <p:spPr>
          <a:xfrm>
            <a:off x="444797" y="523604"/>
            <a:ext cx="7222366" cy="5298076"/>
          </a:xfrm>
          <a:effectLst/>
        </p:spPr>
        <p:txBody>
          <a:bodyPr wrap="square" numCol="2" spcCol="365760" anchor="t" anchorCtr="0">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lang="en-US" sz="1800" b="0" i="0" baseline="0" smtClean="0">
                <a:solidFill>
                  <a:srgbClr val="7029EC"/>
                </a:solidFill>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sapien</a:t>
            </a:r>
            <a:r>
              <a:rPr lang="en-US" dirty="0"/>
              <a:t> ante </a:t>
            </a:r>
            <a:r>
              <a:rPr lang="en-US" dirty="0" err="1"/>
              <a:t>sed</a:t>
            </a:r>
            <a:r>
              <a:rPr lang="en-US" dirty="0"/>
              <a:t> </a:t>
            </a:r>
            <a:r>
              <a:rPr lang="en-US" dirty="0" err="1"/>
              <a:t>aliquet</a:t>
            </a:r>
            <a:r>
              <a:rPr lang="en-US" dirty="0"/>
              <a:t> </a:t>
            </a:r>
            <a:r>
              <a:rPr lang="en-US" dirty="0" err="1"/>
              <a:t>donec</a:t>
            </a:r>
            <a:r>
              <a:rPr lang="en-US" dirty="0"/>
              <a:t>. </a:t>
            </a:r>
            <a:r>
              <a:rPr lang="en-US" dirty="0" err="1"/>
              <a:t>Sodales</a:t>
            </a:r>
            <a:r>
              <a:rPr lang="en-US" dirty="0"/>
              <a:t> </a:t>
            </a:r>
            <a:r>
              <a:rPr lang="en-US" dirty="0" err="1"/>
              <a:t>sapien</a:t>
            </a:r>
            <a:r>
              <a:rPr lang="en-US" dirty="0"/>
              <a:t> </a:t>
            </a:r>
            <a:r>
              <a:rPr lang="en-US" dirty="0" err="1"/>
              <a:t>elit</a:t>
            </a:r>
            <a:r>
              <a:rPr lang="en-US" dirty="0"/>
              <a:t>. </a:t>
            </a:r>
            <a:r>
              <a:rPr lang="en-US" dirty="0" err="1"/>
              <a:t>Egestas</a:t>
            </a:r>
            <a:r>
              <a:rPr lang="en-US" dirty="0"/>
              <a:t> </a:t>
            </a:r>
            <a:r>
              <a:rPr lang="en-US" dirty="0" err="1"/>
              <a:t>wisi</a:t>
            </a:r>
            <a:r>
              <a:rPr lang="en-US" dirty="0"/>
              <a:t> </a:t>
            </a:r>
            <a:r>
              <a:rPr lang="en-US" dirty="0" err="1"/>
              <a:t>duis</a:t>
            </a:r>
            <a:r>
              <a:rPr lang="en-US" dirty="0"/>
              <a:t> </a:t>
            </a:r>
            <a:r>
              <a:rPr lang="en-US" dirty="0" err="1"/>
              <a:t>pede</a:t>
            </a:r>
            <a:r>
              <a:rPr lang="en-US" dirty="0"/>
              <a:t>. </a:t>
            </a:r>
            <a:r>
              <a:rPr lang="en-US" dirty="0" err="1"/>
              <a:t>Mi</a:t>
            </a:r>
            <a:r>
              <a:rPr lang="en-US" dirty="0"/>
              <a:t> quam </a:t>
            </a:r>
            <a:r>
              <a:rPr lang="en-US" dirty="0" err="1"/>
              <a:t>blandit</a:t>
            </a:r>
            <a:r>
              <a:rPr lang="en-US" dirty="0"/>
              <a:t> vitae </a:t>
            </a:r>
            <a:r>
              <a:rPr lang="en-US" dirty="0" err="1"/>
              <a:t>potenti</a:t>
            </a:r>
            <a:r>
              <a:rPr lang="en-US" dirty="0"/>
              <a:t>, </a:t>
            </a:r>
            <a:r>
              <a:rPr lang="en-US" dirty="0" err="1"/>
              <a:t>eget</a:t>
            </a:r>
            <a:r>
              <a:rPr lang="en-US" dirty="0"/>
              <a:t> magna, </a:t>
            </a:r>
            <a:r>
              <a:rPr lang="en-US" dirty="0" err="1"/>
              <a:t>ullamcorper</a:t>
            </a:r>
            <a:r>
              <a:rPr lang="en-US" dirty="0"/>
              <a:t> </a:t>
            </a:r>
            <a:r>
              <a:rPr lang="en-US" dirty="0" err="1"/>
              <a:t>pede</a:t>
            </a:r>
            <a:r>
              <a:rPr lang="en-US" dirty="0"/>
              <a:t>, </a:t>
            </a:r>
            <a:r>
              <a:rPr lang="en-US" dirty="0" err="1"/>
              <a:t>lectus</a:t>
            </a:r>
            <a:r>
              <a:rPr lang="en-US" dirty="0"/>
              <a:t> </a:t>
            </a:r>
            <a:r>
              <a:rPr lang="en-US" dirty="0" err="1"/>
              <a:t>cras</a:t>
            </a:r>
            <a:r>
              <a:rPr lang="en-US" dirty="0"/>
              <a:t> </a:t>
            </a:r>
            <a:r>
              <a:rPr lang="en-US" dirty="0" err="1"/>
              <a:t>metus</a:t>
            </a:r>
            <a:r>
              <a:rPr lang="en-US" dirty="0"/>
              <a:t>. Pharetra in. </a:t>
            </a:r>
            <a:r>
              <a:rPr lang="en-US" dirty="0" err="1"/>
              <a:t>Scelerisque</a:t>
            </a:r>
            <a:r>
              <a:rPr lang="en-US" dirty="0"/>
              <a:t> </a:t>
            </a:r>
            <a:r>
              <a:rPr lang="en-US" dirty="0" err="1"/>
              <a:t>elit</a:t>
            </a:r>
            <a:r>
              <a:rPr lang="en-US" dirty="0"/>
              <a:t> </a:t>
            </a:r>
            <a:r>
              <a:rPr lang="en-US" dirty="0" err="1"/>
              <a:t>bibendum</a:t>
            </a:r>
            <a:r>
              <a:rPr lang="en-US" dirty="0"/>
              <a:t> </a:t>
            </a:r>
            <a:r>
              <a:rPr lang="en-US" dirty="0" err="1"/>
              <a:t>proin</a:t>
            </a:r>
            <a:r>
              <a:rPr lang="en-US" dirty="0"/>
              <a:t> </a:t>
            </a:r>
            <a:r>
              <a:rPr lang="en-US" dirty="0" err="1"/>
              <a:t>wisi</a:t>
            </a:r>
            <a:r>
              <a:rPr lang="en-US" dirty="0"/>
              <a:t> </a:t>
            </a:r>
            <a:r>
              <a:rPr lang="en-US" dirty="0" err="1"/>
              <a:t>aliquam</a:t>
            </a:r>
            <a:r>
              <a:rPr lang="en-US" dirty="0"/>
              <a:t> </a:t>
            </a:r>
            <a:r>
              <a:rPr lang="en-US" dirty="0" err="1"/>
              <a:t>tellus</a:t>
            </a:r>
            <a:r>
              <a:rPr lang="en-US" dirty="0"/>
              <a:t>. </a:t>
            </a:r>
            <a:r>
              <a:rPr lang="en-US" dirty="0" err="1"/>
              <a:t>Tempor</a:t>
            </a:r>
            <a:r>
              <a:rPr lang="en-US" dirty="0"/>
              <a:t> in, </a:t>
            </a:r>
            <a:r>
              <a:rPr lang="en-US" dirty="0" err="1"/>
              <a:t>volutpat</a:t>
            </a:r>
            <a:r>
              <a:rPr lang="en-US" dirty="0"/>
              <a:t> </a:t>
            </a:r>
            <a:r>
              <a:rPr lang="en-US" dirty="0" err="1"/>
              <a:t>posuere</a:t>
            </a:r>
            <a:r>
              <a:rPr lang="en-US" dirty="0"/>
              <a:t> </a:t>
            </a:r>
            <a:r>
              <a:rPr lang="en-US" dirty="0" err="1"/>
              <a:t>sed</a:t>
            </a:r>
            <a:r>
              <a:rPr lang="en-US" dirty="0"/>
              <a:t>, </a:t>
            </a:r>
            <a:r>
              <a:rPr lang="en-US" dirty="0" err="1"/>
              <a:t>mauris</a:t>
            </a:r>
            <a:r>
              <a:rPr lang="en-US" dirty="0"/>
              <a:t> </a:t>
            </a:r>
            <a:r>
              <a:rPr lang="en-US" dirty="0" err="1"/>
              <a:t>purus</a:t>
            </a:r>
            <a:r>
              <a:rPr lang="en-US" dirty="0"/>
              <a:t> </a:t>
            </a:r>
            <a:r>
              <a:rPr lang="en-US" dirty="0" err="1"/>
              <a:t>luctus</a:t>
            </a:r>
            <a:r>
              <a:rPr lang="en-US" dirty="0"/>
              <a:t> </a:t>
            </a:r>
            <a:r>
              <a:rPr lang="en-US" dirty="0" err="1"/>
              <a:t>duis</a:t>
            </a:r>
            <a:r>
              <a:rPr lang="en-US" dirty="0"/>
              <a:t> </a:t>
            </a:r>
            <a:r>
              <a:rPr lang="en-US" dirty="0" err="1"/>
              <a:t>aliquam</a:t>
            </a:r>
            <a:r>
              <a:rPr lang="en-US" dirty="0"/>
              <a:t> </a:t>
            </a:r>
            <a:r>
              <a:rPr lang="en-US" dirty="0" err="1"/>
              <a:t>vestibulum</a:t>
            </a:r>
            <a:r>
              <a:rPr lang="en-US" dirty="0"/>
              <a:t>, non </a:t>
            </a:r>
            <a:r>
              <a:rPr lang="en-US" dirty="0" err="1"/>
              <a:t>hendrerit</a:t>
            </a:r>
            <a:r>
              <a:rPr lang="en-US" dirty="0"/>
              <a:t> </a:t>
            </a:r>
            <a:r>
              <a:rPr lang="en-US" dirty="0" err="1"/>
              <a:t>condimentum</a:t>
            </a:r>
            <a:r>
              <a:rPr lang="en-US" dirty="0"/>
              <a:t> </a:t>
            </a:r>
            <a:r>
              <a:rPr lang="en-US" dirty="0" err="1"/>
              <a:t>ridiculus</a:t>
            </a:r>
            <a:r>
              <a:rPr lang="en-US" dirty="0"/>
              <a:t> ligula </a:t>
            </a:r>
            <a:r>
              <a:rPr lang="en-US" dirty="0" err="1"/>
              <a:t>penatibus</a:t>
            </a:r>
            <a:r>
              <a:rPr lang="en-US" dirty="0"/>
              <a:t> lacus. </a:t>
            </a:r>
            <a:r>
              <a:rPr lang="en-US" dirty="0" err="1"/>
              <a:t>Velit</a:t>
            </a:r>
            <a:r>
              <a:rPr lang="en-US" dirty="0"/>
              <a:t> </a:t>
            </a:r>
            <a:r>
              <a:rPr lang="en-US" dirty="0" err="1"/>
              <a:t>auctor</a:t>
            </a:r>
            <a:r>
              <a:rPr lang="en-US" dirty="0"/>
              <a:t> </a:t>
            </a:r>
            <a:r>
              <a:rPr lang="en-US" dirty="0" err="1"/>
              <a:t>luctus</a:t>
            </a:r>
            <a:r>
              <a:rPr lang="en-US" dirty="0"/>
              <a:t> </a:t>
            </a:r>
            <a:r>
              <a:rPr lang="en-US" dirty="0" err="1"/>
              <a:t>platea</a:t>
            </a:r>
            <a:r>
              <a:rPr lang="en-US" dirty="0"/>
              <a:t> integer </a:t>
            </a:r>
            <a:r>
              <a:rPr lang="en-US" dirty="0" err="1"/>
              <a:t>eros</a:t>
            </a:r>
            <a:r>
              <a:rPr lang="en-US" dirty="0"/>
              <a:t>, sit </a:t>
            </a:r>
            <a:r>
              <a:rPr lang="en-US" dirty="0" err="1"/>
              <a:t>aenean</a:t>
            </a:r>
            <a:r>
              <a:rPr lang="en-US" dirty="0"/>
              <a:t> </a:t>
            </a:r>
            <a:r>
              <a:rPr lang="en-US" dirty="0" err="1"/>
              <a:t>velit</a:t>
            </a:r>
            <a:r>
              <a:rPr lang="en-US" dirty="0"/>
              <a:t> quam </a:t>
            </a:r>
            <a:r>
              <a:rPr lang="en-US" dirty="0" err="1"/>
              <a:t>sunt</a:t>
            </a:r>
            <a:r>
              <a:rPr lang="en-US" dirty="0"/>
              <a:t>. Vitae non </a:t>
            </a:r>
            <a:r>
              <a:rPr lang="en-US" dirty="0" err="1"/>
              <a:t>hac</a:t>
            </a:r>
            <a:r>
              <a:rPr lang="en-US" dirty="0"/>
              <a:t> </a:t>
            </a:r>
            <a:r>
              <a:rPr lang="en-US" dirty="0" err="1"/>
              <a:t>ultricies</a:t>
            </a:r>
            <a:r>
              <a:rPr lang="en-US" dirty="0"/>
              <a:t>, </a:t>
            </a:r>
            <a:r>
              <a:rPr lang="en-US" dirty="0" err="1"/>
              <a:t>curabitur</a:t>
            </a:r>
            <a:r>
              <a:rPr lang="en-US" dirty="0"/>
              <a:t> </a:t>
            </a:r>
            <a:r>
              <a:rPr lang="en-US" dirty="0" err="1"/>
              <a:t>quis</a:t>
            </a:r>
            <a:r>
              <a:rPr lang="en-US" dirty="0"/>
              <a:t> </a:t>
            </a:r>
            <a:r>
              <a:rPr lang="en-US" dirty="0" err="1"/>
              <a:t>justo</a:t>
            </a:r>
            <a:r>
              <a:rPr lang="en-US" dirty="0"/>
              <a:t> </a:t>
            </a:r>
            <a:r>
              <a:rPr lang="en-US" dirty="0" err="1"/>
              <a:t>cras</a:t>
            </a:r>
            <a:r>
              <a:rPr lang="en-US" dirty="0"/>
              <a:t> </a:t>
            </a:r>
            <a:r>
              <a:rPr lang="en-US" dirty="0" err="1"/>
              <a:t>etiam</a:t>
            </a:r>
            <a:r>
              <a:rPr lang="en-US" dirty="0"/>
              <a:t> tempus, </a:t>
            </a:r>
            <a:r>
              <a:rPr lang="en-US" dirty="0" err="1"/>
              <a:t>est</a:t>
            </a:r>
            <a:r>
              <a:rPr lang="en-US" dirty="0"/>
              <a:t> ac, </a:t>
            </a:r>
            <a:r>
              <a:rPr lang="en-US" dirty="0" err="1"/>
              <a:t>duis</a:t>
            </a:r>
            <a:r>
              <a:rPr lang="en-US" dirty="0"/>
              <a:t> </a:t>
            </a:r>
            <a:r>
              <a:rPr lang="en-US" dirty="0" err="1"/>
              <a:t>suspendisse</a:t>
            </a:r>
            <a:r>
              <a:rPr lang="en-US" dirty="0"/>
              <a:t> </a:t>
            </a:r>
            <a:r>
              <a:rPr lang="en-US" dirty="0" err="1"/>
              <a:t>pede</a:t>
            </a:r>
            <a:r>
              <a:rPr lang="en-US" dirty="0"/>
              <a:t> id </a:t>
            </a:r>
            <a:r>
              <a:rPr lang="en-US" dirty="0" err="1"/>
              <a:t>aenean</a:t>
            </a:r>
            <a:r>
              <a:rPr lang="en-US" dirty="0"/>
              <a:t>. </a:t>
            </a:r>
            <a:r>
              <a:rPr lang="en-US" dirty="0" err="1"/>
              <a:t>Fusce</a:t>
            </a:r>
            <a:r>
              <a:rPr lang="en-US" dirty="0"/>
              <a:t> at </a:t>
            </a:r>
            <a:r>
              <a:rPr lang="en-US" dirty="0" err="1"/>
              <a:t>donec</a:t>
            </a:r>
            <a:r>
              <a:rPr lang="en-US" dirty="0"/>
              <a:t>, ipsum dolor </a:t>
            </a:r>
            <a:r>
              <a:rPr lang="en-US" dirty="0" err="1"/>
              <a:t>lectus</a:t>
            </a:r>
            <a:r>
              <a:rPr lang="en-US" dirty="0"/>
              <a:t>, </a:t>
            </a:r>
            <a:r>
              <a:rPr lang="en-US" dirty="0" err="1"/>
              <a:t>vehicula</a:t>
            </a:r>
            <a:r>
              <a:rPr lang="en-US" dirty="0"/>
              <a:t> </a:t>
            </a:r>
            <a:r>
              <a:rPr lang="en-US" dirty="0" err="1"/>
              <a:t>tellus</a:t>
            </a:r>
            <a:r>
              <a:rPr lang="en-US" dirty="0"/>
              <a:t> </a:t>
            </a:r>
            <a:r>
              <a:rPr lang="en-US" dirty="0" err="1"/>
              <a:t>aliquam</a:t>
            </a:r>
            <a:r>
              <a:rPr lang="en-US" dirty="0"/>
              <a:t> magna et </a:t>
            </a:r>
            <a:r>
              <a:rPr lang="en-US" dirty="0" err="1"/>
              <a:t>pede</a:t>
            </a:r>
            <a:r>
              <a:rPr lang="en-US" dirty="0"/>
              <a:t>, </a:t>
            </a:r>
            <a:r>
              <a:rPr lang="en-US" dirty="0" err="1"/>
              <a:t>aenean</a:t>
            </a:r>
            <a:r>
              <a:rPr lang="en-US" dirty="0"/>
              <a:t> </a:t>
            </a:r>
            <a:r>
              <a:rPr lang="en-US" dirty="0" err="1"/>
              <a:t>lobortis</a:t>
            </a:r>
            <a:r>
              <a:rPr lang="en-US" dirty="0"/>
              <a:t>. Vitae </a:t>
            </a:r>
            <a:r>
              <a:rPr lang="en-US" dirty="0" err="1"/>
              <a:t>velit</a:t>
            </a:r>
            <a:r>
              <a:rPr lang="en-US" dirty="0"/>
              <a:t>, </a:t>
            </a:r>
            <a:r>
              <a:rPr lang="en-US" dirty="0" err="1"/>
              <a:t>ultrices</a:t>
            </a:r>
            <a:r>
              <a:rPr lang="en-US" dirty="0"/>
              <a:t> dolor lorem </a:t>
            </a:r>
            <a:r>
              <a:rPr lang="en-US" dirty="0" err="1"/>
              <a:t>dapibus</a:t>
            </a:r>
            <a:r>
              <a:rPr lang="en-US" dirty="0"/>
              <a:t>, lorem </a:t>
            </a:r>
            <a:r>
              <a:rPr lang="en-US" dirty="0" err="1"/>
              <a:t>morbi</a:t>
            </a:r>
            <a:r>
              <a:rPr lang="en-US" dirty="0"/>
              <a:t>, </a:t>
            </a:r>
            <a:r>
              <a:rPr lang="en-US" dirty="0" err="1"/>
              <a:t>netus</a:t>
            </a:r>
            <a:r>
              <a:rPr lang="en-US" dirty="0"/>
              <a:t> </a:t>
            </a:r>
            <a:r>
              <a:rPr lang="en-US" dirty="0" err="1"/>
              <a:t>velit</a:t>
            </a:r>
            <a:r>
              <a:rPr lang="en-US" dirty="0"/>
              <a:t> vitae </a:t>
            </a:r>
            <a:r>
              <a:rPr lang="en-US" dirty="0" err="1"/>
              <a:t>ultrices</a:t>
            </a:r>
            <a:r>
              <a:rPr lang="en-US" dirty="0"/>
              <a:t> cum </a:t>
            </a:r>
            <a:r>
              <a:rPr lang="en-US" dirty="0" err="1"/>
              <a:t>porttitor</a:t>
            </a:r>
            <a:r>
              <a:rPr lang="en-US" dirty="0"/>
              <a:t> </a:t>
            </a:r>
            <a:r>
              <a:rPr lang="en-US" dirty="0" err="1"/>
              <a:t>vestibulum</a:t>
            </a:r>
            <a:r>
              <a:rPr lang="en-US" dirty="0"/>
              <a:t>, </a:t>
            </a:r>
            <a:r>
              <a:rPr lang="en-US" dirty="0" err="1"/>
              <a:t>risus</a:t>
            </a:r>
            <a:r>
              <a:rPr lang="en-US" dirty="0"/>
              <a:t> sit </a:t>
            </a:r>
            <a:r>
              <a:rPr lang="en-US" dirty="0" err="1"/>
              <a:t>porttitor</a:t>
            </a:r>
            <a:r>
              <a:rPr lang="en-US" dirty="0"/>
              <a:t>.</a:t>
            </a:r>
          </a:p>
        </p:txBody>
      </p:sp>
      <p:sp>
        <p:nvSpPr>
          <p:cNvPr id="20" name="Text Placeholder 2">
            <a:extLst>
              <a:ext uri="{FF2B5EF4-FFF2-40B4-BE49-F238E27FC236}">
                <a16:creationId xmlns:a16="http://schemas.microsoft.com/office/drawing/2014/main" xmlns="" id="{3F15FA25-223E-1747-A60F-50B8B08AD138}"/>
              </a:ext>
            </a:extLst>
          </p:cNvPr>
          <p:cNvSpPr>
            <a:spLocks noGrp="1"/>
          </p:cNvSpPr>
          <p:nvPr>
            <p:ph type="body" sz="quarter" idx="17" hasCustomPrompt="1"/>
          </p:nvPr>
        </p:nvSpPr>
        <p:spPr>
          <a:xfrm>
            <a:off x="8111959" y="4535595"/>
            <a:ext cx="3614738" cy="719171"/>
          </a:xfrm>
        </p:spPr>
        <p:txBody>
          <a:bodyPr wrap="square" anchor="ctr" anchorCtr="0">
            <a:spAutoFit/>
          </a:bodyPr>
          <a:lstStyle>
            <a:lvl1pPr>
              <a:defRPr sz="1400" b="1" i="0" cap="all">
                <a:solidFill>
                  <a:srgbClr val="7029EC"/>
                </a:solidFill>
                <a:latin typeface="Arial Black" panose="020B0604020202020204" pitchFamily="34" charset="0"/>
                <a:cs typeface="Arial Black" panose="020B0604020202020204" pitchFamily="34" charset="0"/>
              </a:defRPr>
            </a:lvl1pPr>
          </a:lstStyle>
          <a:p>
            <a:r>
              <a:rPr lang="en-US" sz="1800" dirty="0"/>
              <a:t>STACEY D. STEWART</a:t>
            </a:r>
          </a:p>
          <a:p>
            <a:r>
              <a:rPr lang="en-US" sz="1800" b="0" i="0" cap="all" baseline="0" dirty="0">
                <a:latin typeface="Arial" panose="020B0604020202020204" pitchFamily="34" charset="0"/>
                <a:cs typeface="Arial" panose="020B0604020202020204" pitchFamily="34" charset="0"/>
              </a:rPr>
              <a:t>PRESIDENT</a:t>
            </a:r>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artner Logo #1">
    <p:spTree>
      <p:nvGrpSpPr>
        <p:cNvPr id="1" name=""/>
        <p:cNvGrpSpPr/>
        <p:nvPr/>
      </p:nvGrpSpPr>
      <p:grpSpPr>
        <a:xfrm>
          <a:off x="0" y="0"/>
          <a:ext cx="0" cy="0"/>
          <a:chOff x="0" y="0"/>
          <a:chExt cx="0" cy="0"/>
        </a:xfrm>
      </p:grpSpPr>
      <p:sp>
        <p:nvSpPr>
          <p:cNvPr id="30" name="Rectangle 29"/>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Triangle 30"/>
          <p:cNvSpPr/>
          <p:nvPr userDrawn="1"/>
        </p:nvSpPr>
        <p:spPr>
          <a:xfrm rot="10800000" flipH="1">
            <a:off x="-1946" y="13447"/>
            <a:ext cx="2200835" cy="6909002"/>
          </a:xfrm>
          <a:prstGeom prst="rtTriangle">
            <a:avLst/>
          </a:prstGeom>
          <a:solidFill>
            <a:srgbClr val="5B3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sp>
        <p:nvSpPr>
          <p:cNvPr id="32" name="Rectangle 31"/>
          <p:cNvSpPr/>
          <p:nvPr userDrawn="1"/>
        </p:nvSpPr>
        <p:spPr>
          <a:xfrm>
            <a:off x="3792071" y="914400"/>
            <a:ext cx="8397984" cy="5123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userDrawn="1"/>
        </p:nvSpPr>
        <p:spPr>
          <a:xfrm flipH="1">
            <a:off x="9991165" y="0"/>
            <a:ext cx="2200835" cy="6909002"/>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sp>
        <p:nvSpPr>
          <p:cNvPr id="26" name="Title 1"/>
          <p:cNvSpPr>
            <a:spLocks noGrp="1"/>
          </p:cNvSpPr>
          <p:nvPr>
            <p:ph type="ctrTitle" hasCustomPrompt="1"/>
          </p:nvPr>
        </p:nvSpPr>
        <p:spPr>
          <a:xfrm>
            <a:off x="4038601" y="1127957"/>
            <a:ext cx="6194612" cy="3197577"/>
          </a:xfrm>
        </p:spPr>
        <p:txBody>
          <a:bodyPr anchor="t">
            <a:normAutofit/>
          </a:bodyPr>
          <a:lstStyle>
            <a:lvl1pPr algn="l">
              <a:lnSpc>
                <a:spcPct val="90000"/>
              </a:lnSpc>
              <a:defRPr sz="5600" b="1" i="0" cap="all" baseline="0">
                <a:solidFill>
                  <a:srgbClr val="7029EC"/>
                </a:solidFill>
                <a:latin typeface="Arial Black" charset="0"/>
                <a:ea typeface="Arial Black" charset="0"/>
                <a:cs typeface="Arial Black" charset="0"/>
              </a:defRPr>
            </a:lvl1pPr>
          </a:lstStyle>
          <a:p>
            <a:r>
              <a:rPr lang="en-US" noProof="0" dirty="0"/>
              <a:t>HEALTHY MOMS. STRONG BABIES.</a:t>
            </a:r>
            <a:endParaRPr lang="en-US" dirty="0"/>
          </a:p>
        </p:txBody>
      </p:sp>
      <p:sp>
        <p:nvSpPr>
          <p:cNvPr id="27" name="Subtitle 2"/>
          <p:cNvSpPr>
            <a:spLocks noGrp="1"/>
          </p:cNvSpPr>
          <p:nvPr>
            <p:ph type="subTitle" idx="1" hasCustomPrompt="1"/>
          </p:nvPr>
        </p:nvSpPr>
        <p:spPr>
          <a:xfrm>
            <a:off x="4038600" y="4513062"/>
            <a:ext cx="6194613" cy="740320"/>
          </a:xfrm>
        </p:spPr>
        <p:txBody>
          <a:bodyPr>
            <a:normAutofit/>
          </a:bodyPr>
          <a:lstStyle>
            <a:lvl1pPr marL="0" indent="0" algn="l">
              <a:buNone/>
              <a:defRPr sz="2000" b="0" i="0">
                <a:solidFill>
                  <a:srgbClr val="7029EC"/>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29" name="Right Triangle 28"/>
          <p:cNvSpPr/>
          <p:nvPr userDrawn="1"/>
        </p:nvSpPr>
        <p:spPr>
          <a:xfrm flipH="1">
            <a:off x="9991165" y="20843"/>
            <a:ext cx="2200835" cy="6909002"/>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sp>
        <p:nvSpPr>
          <p:cNvPr id="16" name="Picture Placeholder 3"/>
          <p:cNvSpPr>
            <a:spLocks noGrp="1"/>
          </p:cNvSpPr>
          <p:nvPr>
            <p:ph type="pic" sz="quarter" idx="12" hasCustomPrompt="1"/>
          </p:nvPr>
        </p:nvSpPr>
        <p:spPr>
          <a:xfrm>
            <a:off x="5041900" y="5348893"/>
            <a:ext cx="1195938" cy="605922"/>
          </a:xfrm>
        </p:spPr>
        <p:txBody>
          <a:bodyPr>
            <a:noAutofit/>
          </a:bodyPr>
          <a:lstStyle>
            <a:lvl1pPr marL="0" indent="0">
              <a:buNone/>
              <a:defRPr sz="1400" baseline="0">
                <a:solidFill>
                  <a:schemeClr val="bg1">
                    <a:lumMod val="50000"/>
                  </a:schemeClr>
                </a:solidFill>
              </a:defRPr>
            </a:lvl1pPr>
          </a:lstStyle>
          <a:p>
            <a:r>
              <a:rPr lang="en-US" dirty="0"/>
              <a:t>Insert partner logo</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0129" y="555372"/>
            <a:ext cx="1589950" cy="1160524"/>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42007" y="5403563"/>
            <a:ext cx="750125" cy="533146"/>
          </a:xfrm>
          <a:prstGeom prst="rect">
            <a:avLst/>
          </a:prstGeom>
        </p:spPr>
      </p:pic>
      <p:sp>
        <p:nvSpPr>
          <p:cNvPr id="15"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dirty="0"/>
              <a:t>Add event/program name or stamp here</a:t>
            </a:r>
          </a:p>
        </p:txBody>
      </p:sp>
    </p:spTree>
    <p:extLst>
      <p:ext uri="{BB962C8B-B14F-4D97-AF65-F5344CB8AC3E}">
        <p14:creationId xmlns:p14="http://schemas.microsoft.com/office/powerpoint/2010/main" val="118902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Photo, 4 subheads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BFA6B597-DF8A-C146-B45A-8CDB18040242}"/>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xmlns="" id="{648E4428-BA67-D646-87A4-DE2EBB28057A}"/>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xmlns="" id="{6B3D9E65-0B37-AB4A-8269-363EC236B1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dirty="0"/>
              <a:t>CLICK TO EDIT TITLE</a:t>
            </a:r>
          </a:p>
        </p:txBody>
      </p:sp>
      <p:pic>
        <p:nvPicPr>
          <p:cNvPr id="24" name="Picture 23">
            <a:extLst>
              <a:ext uri="{FF2B5EF4-FFF2-40B4-BE49-F238E27FC236}">
                <a16:creationId xmlns:a16="http://schemas.microsoft.com/office/drawing/2014/main" xmlns="" id="{B2160D22-6F71-C948-A93A-72164624641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63"/>
          <a:stretch/>
        </p:blipFill>
        <p:spPr>
          <a:xfrm>
            <a:off x="0" y="-14514"/>
            <a:ext cx="3912939" cy="5984761"/>
          </a:xfrm>
          <a:prstGeom prst="rect">
            <a:avLst/>
          </a:prstGeom>
        </p:spPr>
      </p:pic>
      <p:sp>
        <p:nvSpPr>
          <p:cNvPr id="39" name="Content Placeholder 2">
            <a:extLst>
              <a:ext uri="{FF2B5EF4-FFF2-40B4-BE49-F238E27FC236}">
                <a16:creationId xmlns:a16="http://schemas.microsoft.com/office/drawing/2014/main" xmlns="" id="{75CD6462-5796-F146-A3FE-F599F98450A7}"/>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0" name="Text Placeholder 3">
            <a:extLst>
              <a:ext uri="{FF2B5EF4-FFF2-40B4-BE49-F238E27FC236}">
                <a16:creationId xmlns:a16="http://schemas.microsoft.com/office/drawing/2014/main" xmlns="" id="{C3A757A0-40A6-2D45-BB78-8229A1013915}"/>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1" name="Content Placeholder 2">
            <a:extLst>
              <a:ext uri="{FF2B5EF4-FFF2-40B4-BE49-F238E27FC236}">
                <a16:creationId xmlns:a16="http://schemas.microsoft.com/office/drawing/2014/main" xmlns="" id="{C4B2F5D4-F89E-D64E-8EA4-E6DAA1DF8D89}"/>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5" name="Text Placeholder 3">
            <a:extLst>
              <a:ext uri="{FF2B5EF4-FFF2-40B4-BE49-F238E27FC236}">
                <a16:creationId xmlns:a16="http://schemas.microsoft.com/office/drawing/2014/main" xmlns="" id="{B69FADCE-36C2-D843-A773-637C676A3B4A}"/>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6" name="Content Placeholder 2">
            <a:extLst>
              <a:ext uri="{FF2B5EF4-FFF2-40B4-BE49-F238E27FC236}">
                <a16:creationId xmlns:a16="http://schemas.microsoft.com/office/drawing/2014/main" xmlns="" id="{1CD68245-A316-304D-B2A5-D92E1A62D2DD}"/>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9" name="Text Placeholder 3">
            <a:extLst>
              <a:ext uri="{FF2B5EF4-FFF2-40B4-BE49-F238E27FC236}">
                <a16:creationId xmlns:a16="http://schemas.microsoft.com/office/drawing/2014/main" xmlns="" id="{15FCC21C-EA35-FA4B-A20F-527F4D73CE05}"/>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0" name="Content Placeholder 2">
            <a:extLst>
              <a:ext uri="{FF2B5EF4-FFF2-40B4-BE49-F238E27FC236}">
                <a16:creationId xmlns:a16="http://schemas.microsoft.com/office/drawing/2014/main" xmlns="" id="{10919B6F-8FC8-BD42-8662-4F1E83A4E820}"/>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51" name="Text Placeholder 3">
            <a:extLst>
              <a:ext uri="{FF2B5EF4-FFF2-40B4-BE49-F238E27FC236}">
                <a16:creationId xmlns:a16="http://schemas.microsoft.com/office/drawing/2014/main" xmlns="" id="{783CA15C-C593-D042-AD23-FEAAEB848599}"/>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0"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029543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amp; Photo, 4 subheads #2">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dirty="0"/>
              <a:t>CLICK TO EDIT TITLE</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24" name="Picture 23">
            <a:extLst>
              <a:ext uri="{FF2B5EF4-FFF2-40B4-BE49-F238E27FC236}">
                <a16:creationId xmlns:a16="http://schemas.microsoft.com/office/drawing/2014/main" xmlns="" id="{B2160D22-6F71-C948-A93A-72164624641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63"/>
          <a:stretch/>
        </p:blipFill>
        <p:spPr>
          <a:xfrm>
            <a:off x="0" y="0"/>
            <a:ext cx="3912939" cy="5984761"/>
          </a:xfrm>
          <a:prstGeom prst="rect">
            <a:avLst/>
          </a:prstGeom>
        </p:spPr>
      </p:pic>
      <p:sp>
        <p:nvSpPr>
          <p:cNvPr id="31" name="Content Placeholder 2">
            <a:extLst>
              <a:ext uri="{FF2B5EF4-FFF2-40B4-BE49-F238E27FC236}">
                <a16:creationId xmlns:a16="http://schemas.microsoft.com/office/drawing/2014/main" xmlns="" id="{7A3BA548-C09D-6A48-ADE5-657BABF43672}"/>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2" name="Text Placeholder 3">
            <a:extLst>
              <a:ext uri="{FF2B5EF4-FFF2-40B4-BE49-F238E27FC236}">
                <a16:creationId xmlns:a16="http://schemas.microsoft.com/office/drawing/2014/main" xmlns="" id="{9401C38C-156F-F543-8B7B-61EBBC11CBA3}"/>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5" name="Content Placeholder 2">
            <a:extLst>
              <a:ext uri="{FF2B5EF4-FFF2-40B4-BE49-F238E27FC236}">
                <a16:creationId xmlns:a16="http://schemas.microsoft.com/office/drawing/2014/main" xmlns="" id="{FD6FF161-92B3-6A4F-8E73-D18641A57C87}"/>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6" name="Text Placeholder 3">
            <a:extLst>
              <a:ext uri="{FF2B5EF4-FFF2-40B4-BE49-F238E27FC236}">
                <a16:creationId xmlns:a16="http://schemas.microsoft.com/office/drawing/2014/main" xmlns="" id="{2F22A9EA-383A-1944-8EA5-CCC10E95ADA6}"/>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7" name="Content Placeholder 2">
            <a:extLst>
              <a:ext uri="{FF2B5EF4-FFF2-40B4-BE49-F238E27FC236}">
                <a16:creationId xmlns:a16="http://schemas.microsoft.com/office/drawing/2014/main" xmlns="" id="{EB2B5F86-36C7-7F48-AFD2-16B0F87E99CA}"/>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8" name="Text Placeholder 3">
            <a:extLst>
              <a:ext uri="{FF2B5EF4-FFF2-40B4-BE49-F238E27FC236}">
                <a16:creationId xmlns:a16="http://schemas.microsoft.com/office/drawing/2014/main" xmlns="" id="{9D918B26-2B66-CE4C-9651-E3EEC59DA194}"/>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9" name="Content Placeholder 2">
            <a:extLst>
              <a:ext uri="{FF2B5EF4-FFF2-40B4-BE49-F238E27FC236}">
                <a16:creationId xmlns:a16="http://schemas.microsoft.com/office/drawing/2014/main" xmlns="" id="{BFDC5079-019F-A442-9DCC-30D6E1428D0B}"/>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0" name="Text Placeholder 3">
            <a:extLst>
              <a:ext uri="{FF2B5EF4-FFF2-40B4-BE49-F238E27FC236}">
                <a16:creationId xmlns:a16="http://schemas.microsoft.com/office/drawing/2014/main" xmlns="" id="{DF58685E-E24B-404B-9A0A-BA91B9A67233}"/>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290241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mp; Photo, 4 subheads #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2618212F-A3C7-3A47-893D-D31062AE98AA}"/>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5CFB6EB9-48C0-CB45-A1F9-7B19557BF631}"/>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xmlns="" id="{8040D43B-5D9E-9748-B6E5-542BAC6AFC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37" name="Title 1">
            <a:extLst>
              <a:ext uri="{FF2B5EF4-FFF2-40B4-BE49-F238E27FC236}">
                <a16:creationId xmlns:a16="http://schemas.microsoft.com/office/drawing/2014/main" xmlns="" id="{44A742A5-7584-0949-BF93-DB0F6C0F59BE}"/>
              </a:ext>
            </a:extLst>
          </p:cNvPr>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dirty="0"/>
              <a:t>CLICK TO EDIT TITLE</a:t>
            </a:r>
          </a:p>
        </p:txBody>
      </p:sp>
      <p:pic>
        <p:nvPicPr>
          <p:cNvPr id="20" name="Picture 19">
            <a:extLst>
              <a:ext uri="{FF2B5EF4-FFF2-40B4-BE49-F238E27FC236}">
                <a16:creationId xmlns:a16="http://schemas.microsoft.com/office/drawing/2014/main" xmlns="" id="{6805DDEC-B671-C447-B344-8927FA5CA32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0391"/>
            <a:ext cx="4166747" cy="5980658"/>
          </a:xfrm>
          <a:prstGeom prst="rect">
            <a:avLst/>
          </a:prstGeom>
        </p:spPr>
      </p:pic>
      <p:sp>
        <p:nvSpPr>
          <p:cNvPr id="42" name="Content Placeholder 2">
            <a:extLst>
              <a:ext uri="{FF2B5EF4-FFF2-40B4-BE49-F238E27FC236}">
                <a16:creationId xmlns:a16="http://schemas.microsoft.com/office/drawing/2014/main" xmlns="" id="{1C679205-AA75-0543-8AF2-AD09D2A6FB00}"/>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3" name="Text Placeholder 3">
            <a:extLst>
              <a:ext uri="{FF2B5EF4-FFF2-40B4-BE49-F238E27FC236}">
                <a16:creationId xmlns:a16="http://schemas.microsoft.com/office/drawing/2014/main" xmlns="" id="{7786475F-EDE3-0441-91ED-C8A0903999F1}"/>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4" name="Content Placeholder 2">
            <a:extLst>
              <a:ext uri="{FF2B5EF4-FFF2-40B4-BE49-F238E27FC236}">
                <a16:creationId xmlns:a16="http://schemas.microsoft.com/office/drawing/2014/main" xmlns="" id="{A27A0E02-8DFB-4C4B-BEAE-167068929587}"/>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5" name="Text Placeholder 3">
            <a:extLst>
              <a:ext uri="{FF2B5EF4-FFF2-40B4-BE49-F238E27FC236}">
                <a16:creationId xmlns:a16="http://schemas.microsoft.com/office/drawing/2014/main" xmlns="" id="{ADFE41B7-C127-EC49-A3C9-D396CC328FE5}"/>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6" name="Content Placeholder 2">
            <a:extLst>
              <a:ext uri="{FF2B5EF4-FFF2-40B4-BE49-F238E27FC236}">
                <a16:creationId xmlns:a16="http://schemas.microsoft.com/office/drawing/2014/main" xmlns="" id="{DC9F34E0-3AE2-784A-BF0E-7733E421C80F}"/>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7" name="Text Placeholder 3">
            <a:extLst>
              <a:ext uri="{FF2B5EF4-FFF2-40B4-BE49-F238E27FC236}">
                <a16:creationId xmlns:a16="http://schemas.microsoft.com/office/drawing/2014/main" xmlns="" id="{03279600-A459-7F41-ABC7-6C5894CB90F8}"/>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8" name="Content Placeholder 2">
            <a:extLst>
              <a:ext uri="{FF2B5EF4-FFF2-40B4-BE49-F238E27FC236}">
                <a16:creationId xmlns:a16="http://schemas.microsoft.com/office/drawing/2014/main" xmlns="" id="{A94DDA40-F9AB-B24A-9214-FB8AFB5DEA5A}"/>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9" name="Text Placeholder 3">
            <a:extLst>
              <a:ext uri="{FF2B5EF4-FFF2-40B4-BE49-F238E27FC236}">
                <a16:creationId xmlns:a16="http://schemas.microsoft.com/office/drawing/2014/main" xmlns="" id="{442034BF-ABE8-DA47-93D4-97F7D6D494AF}"/>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797158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mp; Photo, 4 subheads #4">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dirty="0"/>
              <a:t>CLICK TO EDIT TITLE</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21" name="Picture 20">
            <a:extLst>
              <a:ext uri="{FF2B5EF4-FFF2-40B4-BE49-F238E27FC236}">
                <a16:creationId xmlns:a16="http://schemas.microsoft.com/office/drawing/2014/main" xmlns="" id="{92EF9F34-C5F6-284F-BE55-F8BC39715B9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166747" cy="5980658"/>
          </a:xfrm>
          <a:prstGeom prst="rect">
            <a:avLst/>
          </a:prstGeom>
        </p:spPr>
      </p:pic>
      <p:sp>
        <p:nvSpPr>
          <p:cNvPr id="31" name="Content Placeholder 2">
            <a:extLst>
              <a:ext uri="{FF2B5EF4-FFF2-40B4-BE49-F238E27FC236}">
                <a16:creationId xmlns:a16="http://schemas.microsoft.com/office/drawing/2014/main" xmlns="" id="{6C4556D7-2335-1F4C-AEA2-A1B8DC335022}"/>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2" name="Text Placeholder 3">
            <a:extLst>
              <a:ext uri="{FF2B5EF4-FFF2-40B4-BE49-F238E27FC236}">
                <a16:creationId xmlns:a16="http://schemas.microsoft.com/office/drawing/2014/main" xmlns="" id="{84E80250-2ABE-7843-B75C-2D8482DF2DE0}"/>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5" name="Content Placeholder 2">
            <a:extLst>
              <a:ext uri="{FF2B5EF4-FFF2-40B4-BE49-F238E27FC236}">
                <a16:creationId xmlns:a16="http://schemas.microsoft.com/office/drawing/2014/main" xmlns="" id="{775B8775-3458-9544-B751-DC0B4BB5F219}"/>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6" name="Text Placeholder 3">
            <a:extLst>
              <a:ext uri="{FF2B5EF4-FFF2-40B4-BE49-F238E27FC236}">
                <a16:creationId xmlns:a16="http://schemas.microsoft.com/office/drawing/2014/main" xmlns="" id="{CF02BE6E-FB57-B544-B096-3A005E722306}"/>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7" name="Content Placeholder 2">
            <a:extLst>
              <a:ext uri="{FF2B5EF4-FFF2-40B4-BE49-F238E27FC236}">
                <a16:creationId xmlns:a16="http://schemas.microsoft.com/office/drawing/2014/main" xmlns="" id="{6F39FE09-BCD6-8246-8D55-DE2A0648BB6B}"/>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8" name="Text Placeholder 3">
            <a:extLst>
              <a:ext uri="{FF2B5EF4-FFF2-40B4-BE49-F238E27FC236}">
                <a16:creationId xmlns:a16="http://schemas.microsoft.com/office/drawing/2014/main" xmlns="" id="{9C10EC65-55B5-E649-9784-A756A571070E}"/>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9" name="Content Placeholder 2">
            <a:extLst>
              <a:ext uri="{FF2B5EF4-FFF2-40B4-BE49-F238E27FC236}">
                <a16:creationId xmlns:a16="http://schemas.microsoft.com/office/drawing/2014/main" xmlns="" id="{DB3E86E8-05DA-C042-BB86-71A3C80FB20D}"/>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0" name="Text Placeholder 3">
            <a:extLst>
              <a:ext uri="{FF2B5EF4-FFF2-40B4-BE49-F238E27FC236}">
                <a16:creationId xmlns:a16="http://schemas.microsoft.com/office/drawing/2014/main" xmlns="" id="{58831223-13D9-9346-B25C-EC6DC2F3594D}"/>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581283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Photo, 4 subheads #5">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C96039BA-1856-7F48-8556-E2C41015B1A8}"/>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DC5DD452-9E3B-764E-9758-E26DE785512A}"/>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xmlns="" id="{21A8574F-C0B7-FA41-B4B2-4E876FE9A7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37" name="Title 1">
            <a:extLst>
              <a:ext uri="{FF2B5EF4-FFF2-40B4-BE49-F238E27FC236}">
                <a16:creationId xmlns:a16="http://schemas.microsoft.com/office/drawing/2014/main" xmlns="" id="{551F8D6C-CEB1-2D40-A979-A9A1B8CF5492}"/>
              </a:ext>
            </a:extLst>
          </p:cNvPr>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dirty="0"/>
              <a:t>CLICK TO EDIT TITLE</a:t>
            </a:r>
          </a:p>
        </p:txBody>
      </p:sp>
      <p:pic>
        <p:nvPicPr>
          <p:cNvPr id="21" name="Picture 20">
            <a:extLst>
              <a:ext uri="{FF2B5EF4-FFF2-40B4-BE49-F238E27FC236}">
                <a16:creationId xmlns:a16="http://schemas.microsoft.com/office/drawing/2014/main" xmlns="" id="{C6F62E58-DD35-1F49-886B-090CAE3F808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4"/>
          <a:stretch/>
        </p:blipFill>
        <p:spPr>
          <a:xfrm>
            <a:off x="0" y="-14514"/>
            <a:ext cx="4278203" cy="5992712"/>
          </a:xfrm>
          <a:prstGeom prst="rect">
            <a:avLst/>
          </a:prstGeom>
        </p:spPr>
      </p:pic>
      <p:sp>
        <p:nvSpPr>
          <p:cNvPr id="41" name="Content Placeholder 2">
            <a:extLst>
              <a:ext uri="{FF2B5EF4-FFF2-40B4-BE49-F238E27FC236}">
                <a16:creationId xmlns:a16="http://schemas.microsoft.com/office/drawing/2014/main" xmlns="" id="{5616C42F-AFA2-7A41-93B5-360B2AA64F84}"/>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2" name="Text Placeholder 3">
            <a:extLst>
              <a:ext uri="{FF2B5EF4-FFF2-40B4-BE49-F238E27FC236}">
                <a16:creationId xmlns:a16="http://schemas.microsoft.com/office/drawing/2014/main" xmlns="" id="{32EE2D9B-AB79-8E48-AF9A-E95CD5D6B9F5}"/>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3" name="Content Placeholder 2">
            <a:extLst>
              <a:ext uri="{FF2B5EF4-FFF2-40B4-BE49-F238E27FC236}">
                <a16:creationId xmlns:a16="http://schemas.microsoft.com/office/drawing/2014/main" xmlns="" id="{45E2AEB9-D917-414C-B502-521DF8C2A858}"/>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4" name="Text Placeholder 3">
            <a:extLst>
              <a:ext uri="{FF2B5EF4-FFF2-40B4-BE49-F238E27FC236}">
                <a16:creationId xmlns:a16="http://schemas.microsoft.com/office/drawing/2014/main" xmlns="" id="{F82E4CA0-725C-D040-B161-B65020B0ACDB}"/>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5" name="Content Placeholder 2">
            <a:extLst>
              <a:ext uri="{FF2B5EF4-FFF2-40B4-BE49-F238E27FC236}">
                <a16:creationId xmlns:a16="http://schemas.microsoft.com/office/drawing/2014/main" xmlns="" id="{DEEB85D8-19C4-2B40-944D-6B9520529176}"/>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6" name="Text Placeholder 3">
            <a:extLst>
              <a:ext uri="{FF2B5EF4-FFF2-40B4-BE49-F238E27FC236}">
                <a16:creationId xmlns:a16="http://schemas.microsoft.com/office/drawing/2014/main" xmlns="" id="{6A3D62A0-8179-E247-BB3A-5E356BE87110}"/>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7" name="Content Placeholder 2">
            <a:extLst>
              <a:ext uri="{FF2B5EF4-FFF2-40B4-BE49-F238E27FC236}">
                <a16:creationId xmlns:a16="http://schemas.microsoft.com/office/drawing/2014/main" xmlns="" id="{727E7544-C25D-EB46-9FE6-57FD0FC15ACB}"/>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8" name="Text Placeholder 3">
            <a:extLst>
              <a:ext uri="{FF2B5EF4-FFF2-40B4-BE49-F238E27FC236}">
                <a16:creationId xmlns:a16="http://schemas.microsoft.com/office/drawing/2014/main" xmlns="" id="{D7044BC4-5C27-2B4F-B88B-6EF704C3CB95}"/>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0"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378206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Photo, 4 subheads #6">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dirty="0"/>
              <a:t>CLICK TO EDIT TITLE</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21" name="Picture 20">
            <a:extLst>
              <a:ext uri="{FF2B5EF4-FFF2-40B4-BE49-F238E27FC236}">
                <a16:creationId xmlns:a16="http://schemas.microsoft.com/office/drawing/2014/main" xmlns="" id="{C6F62E58-DD35-1F49-886B-090CAE3F808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4"/>
          <a:stretch/>
        </p:blipFill>
        <p:spPr>
          <a:xfrm>
            <a:off x="0" y="0"/>
            <a:ext cx="4278203" cy="5992712"/>
          </a:xfrm>
          <a:prstGeom prst="rect">
            <a:avLst/>
          </a:prstGeom>
        </p:spPr>
      </p:pic>
      <p:sp>
        <p:nvSpPr>
          <p:cNvPr id="31" name="Content Placeholder 2">
            <a:extLst>
              <a:ext uri="{FF2B5EF4-FFF2-40B4-BE49-F238E27FC236}">
                <a16:creationId xmlns:a16="http://schemas.microsoft.com/office/drawing/2014/main" xmlns="" id="{048B526E-F35C-2E4B-AD9D-5DD328CCA801}"/>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2" name="Text Placeholder 3">
            <a:extLst>
              <a:ext uri="{FF2B5EF4-FFF2-40B4-BE49-F238E27FC236}">
                <a16:creationId xmlns:a16="http://schemas.microsoft.com/office/drawing/2014/main" xmlns="" id="{B10F4B3C-0566-E244-9153-B2A5B96D30F1}"/>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5" name="Content Placeholder 2">
            <a:extLst>
              <a:ext uri="{FF2B5EF4-FFF2-40B4-BE49-F238E27FC236}">
                <a16:creationId xmlns:a16="http://schemas.microsoft.com/office/drawing/2014/main" xmlns="" id="{4D1029BC-E1F3-AB49-A0FE-5F87B21182D4}"/>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6" name="Text Placeholder 3">
            <a:extLst>
              <a:ext uri="{FF2B5EF4-FFF2-40B4-BE49-F238E27FC236}">
                <a16:creationId xmlns:a16="http://schemas.microsoft.com/office/drawing/2014/main" xmlns="" id="{6934D6F9-D3A3-6D45-9E75-C0F6CA200392}"/>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7" name="Content Placeholder 2">
            <a:extLst>
              <a:ext uri="{FF2B5EF4-FFF2-40B4-BE49-F238E27FC236}">
                <a16:creationId xmlns:a16="http://schemas.microsoft.com/office/drawing/2014/main" xmlns="" id="{B8E611B7-DEB8-5946-A4DC-33F5710CB6ED}"/>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8" name="Text Placeholder 3">
            <a:extLst>
              <a:ext uri="{FF2B5EF4-FFF2-40B4-BE49-F238E27FC236}">
                <a16:creationId xmlns:a16="http://schemas.microsoft.com/office/drawing/2014/main" xmlns="" id="{18586DB2-818D-BD4C-99FD-F0EE64448075}"/>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9" name="Content Placeholder 2">
            <a:extLst>
              <a:ext uri="{FF2B5EF4-FFF2-40B4-BE49-F238E27FC236}">
                <a16:creationId xmlns:a16="http://schemas.microsoft.com/office/drawing/2014/main" xmlns="" id="{AAF56EA5-90B9-F84B-9A7C-1B039ADB9F31}"/>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0" name="Text Placeholder 3">
            <a:extLst>
              <a:ext uri="{FF2B5EF4-FFF2-40B4-BE49-F238E27FC236}">
                <a16:creationId xmlns:a16="http://schemas.microsoft.com/office/drawing/2014/main" xmlns="" id="{63BEBBB3-A197-4045-AF66-486C3E0F8059}"/>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548453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Photo, 4 subheads #7">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79D7C99A-F5A1-534E-A74D-0FB2F59E6E35}"/>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34387AFC-A71B-984B-8B7B-3B48116F8325}"/>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xmlns="" id="{55E7EF28-8BCD-0F46-8D98-61B7C6B156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37" name="Title 1">
            <a:extLst>
              <a:ext uri="{FF2B5EF4-FFF2-40B4-BE49-F238E27FC236}">
                <a16:creationId xmlns:a16="http://schemas.microsoft.com/office/drawing/2014/main" xmlns="" id="{F319DC19-EC11-7F4C-B09B-0D5E1CDACF84}"/>
              </a:ext>
            </a:extLst>
          </p:cNvPr>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dirty="0"/>
              <a:t>CLICK TO EDIT TITLE</a:t>
            </a:r>
          </a:p>
        </p:txBody>
      </p:sp>
      <p:pic>
        <p:nvPicPr>
          <p:cNvPr id="21" name="Picture 20">
            <a:extLst>
              <a:ext uri="{FF2B5EF4-FFF2-40B4-BE49-F238E27FC236}">
                <a16:creationId xmlns:a16="http://schemas.microsoft.com/office/drawing/2014/main" xmlns="" id="{42FB2043-2464-3249-86AF-06BCD3FEF09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4514"/>
            <a:ext cx="4278203" cy="5992712"/>
          </a:xfrm>
          <a:prstGeom prst="rect">
            <a:avLst/>
          </a:prstGeom>
        </p:spPr>
      </p:pic>
      <p:sp>
        <p:nvSpPr>
          <p:cNvPr id="41" name="Content Placeholder 2">
            <a:extLst>
              <a:ext uri="{FF2B5EF4-FFF2-40B4-BE49-F238E27FC236}">
                <a16:creationId xmlns:a16="http://schemas.microsoft.com/office/drawing/2014/main" xmlns="" id="{FB571C41-65AD-D94A-987E-CD5579510082}"/>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2" name="Text Placeholder 3">
            <a:extLst>
              <a:ext uri="{FF2B5EF4-FFF2-40B4-BE49-F238E27FC236}">
                <a16:creationId xmlns:a16="http://schemas.microsoft.com/office/drawing/2014/main" xmlns="" id="{728EF314-3300-B742-AC78-F3CAA894A493}"/>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3" name="Content Placeholder 2">
            <a:extLst>
              <a:ext uri="{FF2B5EF4-FFF2-40B4-BE49-F238E27FC236}">
                <a16:creationId xmlns:a16="http://schemas.microsoft.com/office/drawing/2014/main" xmlns="" id="{68407999-4202-504C-9E1F-207273712429}"/>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4" name="Text Placeholder 3">
            <a:extLst>
              <a:ext uri="{FF2B5EF4-FFF2-40B4-BE49-F238E27FC236}">
                <a16:creationId xmlns:a16="http://schemas.microsoft.com/office/drawing/2014/main" xmlns="" id="{D9427C71-50A5-2943-8F17-5BC7E7045E50}"/>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5" name="Content Placeholder 2">
            <a:extLst>
              <a:ext uri="{FF2B5EF4-FFF2-40B4-BE49-F238E27FC236}">
                <a16:creationId xmlns:a16="http://schemas.microsoft.com/office/drawing/2014/main" xmlns="" id="{0A85B7F4-9D2D-6948-9558-2A552A371398}"/>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6" name="Text Placeholder 3">
            <a:extLst>
              <a:ext uri="{FF2B5EF4-FFF2-40B4-BE49-F238E27FC236}">
                <a16:creationId xmlns:a16="http://schemas.microsoft.com/office/drawing/2014/main" xmlns="" id="{A291A57C-9ED3-994E-B52A-F3F3CDA193CB}"/>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7" name="Content Placeholder 2">
            <a:extLst>
              <a:ext uri="{FF2B5EF4-FFF2-40B4-BE49-F238E27FC236}">
                <a16:creationId xmlns:a16="http://schemas.microsoft.com/office/drawing/2014/main" xmlns="" id="{82C45B8E-4376-D248-96EF-4D115CEB495F}"/>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8" name="Text Placeholder 3">
            <a:extLst>
              <a:ext uri="{FF2B5EF4-FFF2-40B4-BE49-F238E27FC236}">
                <a16:creationId xmlns:a16="http://schemas.microsoft.com/office/drawing/2014/main" xmlns="" id="{C08D9371-90EF-3B4A-B6B7-D28C64FC49AB}"/>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0"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4196073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Photo, 4 subheads #8">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dirty="0"/>
              <a:t>CLICK TO EDIT TITLE</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21" name="Picture 20">
            <a:extLst>
              <a:ext uri="{FF2B5EF4-FFF2-40B4-BE49-F238E27FC236}">
                <a16:creationId xmlns:a16="http://schemas.microsoft.com/office/drawing/2014/main" xmlns="" id="{42FB2043-2464-3249-86AF-06BCD3FEF09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4278203" cy="5992712"/>
          </a:xfrm>
          <a:prstGeom prst="rect">
            <a:avLst/>
          </a:prstGeom>
        </p:spPr>
      </p:pic>
      <p:sp>
        <p:nvSpPr>
          <p:cNvPr id="31" name="Content Placeholder 2">
            <a:extLst>
              <a:ext uri="{FF2B5EF4-FFF2-40B4-BE49-F238E27FC236}">
                <a16:creationId xmlns:a16="http://schemas.microsoft.com/office/drawing/2014/main" xmlns="" id="{2BBABD0E-DFB9-674A-8274-8CA4BA3BA786}"/>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2" name="Text Placeholder 3">
            <a:extLst>
              <a:ext uri="{FF2B5EF4-FFF2-40B4-BE49-F238E27FC236}">
                <a16:creationId xmlns:a16="http://schemas.microsoft.com/office/drawing/2014/main" xmlns="" id="{933AC262-53F5-AA43-8905-B4C80B8DF6EF}"/>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5" name="Content Placeholder 2">
            <a:extLst>
              <a:ext uri="{FF2B5EF4-FFF2-40B4-BE49-F238E27FC236}">
                <a16:creationId xmlns:a16="http://schemas.microsoft.com/office/drawing/2014/main" xmlns="" id="{5E9DB694-D5CB-8D44-B725-57D1B6791C66}"/>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6" name="Text Placeholder 3">
            <a:extLst>
              <a:ext uri="{FF2B5EF4-FFF2-40B4-BE49-F238E27FC236}">
                <a16:creationId xmlns:a16="http://schemas.microsoft.com/office/drawing/2014/main" xmlns="" id="{B726F391-0C74-4442-B571-F1A03863FFFF}"/>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7" name="Content Placeholder 2">
            <a:extLst>
              <a:ext uri="{FF2B5EF4-FFF2-40B4-BE49-F238E27FC236}">
                <a16:creationId xmlns:a16="http://schemas.microsoft.com/office/drawing/2014/main" xmlns="" id="{0166AB79-64A6-F749-8152-8C33AC7FCF33}"/>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8" name="Text Placeholder 3">
            <a:extLst>
              <a:ext uri="{FF2B5EF4-FFF2-40B4-BE49-F238E27FC236}">
                <a16:creationId xmlns:a16="http://schemas.microsoft.com/office/drawing/2014/main" xmlns="" id="{ABBCDBB8-4324-D348-AB40-4138873F2751}"/>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9" name="Content Placeholder 2">
            <a:extLst>
              <a:ext uri="{FF2B5EF4-FFF2-40B4-BE49-F238E27FC236}">
                <a16:creationId xmlns:a16="http://schemas.microsoft.com/office/drawing/2014/main" xmlns="" id="{A212F2FB-9BEB-2045-91E5-CBA205D309F7}"/>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0" name="Text Placeholder 3">
            <a:extLst>
              <a:ext uri="{FF2B5EF4-FFF2-40B4-BE49-F238E27FC236}">
                <a16:creationId xmlns:a16="http://schemas.microsoft.com/office/drawing/2014/main" xmlns="" id="{AEAA0570-76FC-8B49-8E6C-072336639C60}"/>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211635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mp; Photo, 4 subheads #2">
    <p:spTree>
      <p:nvGrpSpPr>
        <p:cNvPr id="1" name=""/>
        <p:cNvGrpSpPr/>
        <p:nvPr/>
      </p:nvGrpSpPr>
      <p:grpSpPr>
        <a:xfrm>
          <a:off x="0" y="0"/>
          <a:ext cx="0" cy="0"/>
          <a:chOff x="0" y="0"/>
          <a:chExt cx="0" cy="0"/>
        </a:xfrm>
      </p:grpSpPr>
      <p:cxnSp>
        <p:nvCxnSpPr>
          <p:cNvPr id="6" name="Straight Connector 5"/>
          <p:cNvCxnSpPr/>
          <p:nvPr userDrawn="1"/>
        </p:nvCxnSpPr>
        <p:spPr>
          <a:xfrm>
            <a:off x="221839" y="6221974"/>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dirty="0"/>
              <a:t>CLICK TO EDIT TITLE</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31" name="Content Placeholder 2">
            <a:extLst>
              <a:ext uri="{FF2B5EF4-FFF2-40B4-BE49-F238E27FC236}">
                <a16:creationId xmlns:a16="http://schemas.microsoft.com/office/drawing/2014/main" xmlns="" id="{7A3BA548-C09D-6A48-ADE5-657BABF43672}"/>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2" name="Text Placeholder 3">
            <a:extLst>
              <a:ext uri="{FF2B5EF4-FFF2-40B4-BE49-F238E27FC236}">
                <a16:creationId xmlns:a16="http://schemas.microsoft.com/office/drawing/2014/main" xmlns="" id="{9401C38C-156F-F543-8B7B-61EBBC11CBA3}"/>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5" name="Content Placeholder 2">
            <a:extLst>
              <a:ext uri="{FF2B5EF4-FFF2-40B4-BE49-F238E27FC236}">
                <a16:creationId xmlns:a16="http://schemas.microsoft.com/office/drawing/2014/main" xmlns="" id="{FD6FF161-92B3-6A4F-8E73-D18641A57C87}"/>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6" name="Text Placeholder 3">
            <a:extLst>
              <a:ext uri="{FF2B5EF4-FFF2-40B4-BE49-F238E27FC236}">
                <a16:creationId xmlns:a16="http://schemas.microsoft.com/office/drawing/2014/main" xmlns="" id="{2F22A9EA-383A-1944-8EA5-CCC10E95ADA6}"/>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7" name="Content Placeholder 2">
            <a:extLst>
              <a:ext uri="{FF2B5EF4-FFF2-40B4-BE49-F238E27FC236}">
                <a16:creationId xmlns:a16="http://schemas.microsoft.com/office/drawing/2014/main" xmlns="" id="{EB2B5F86-36C7-7F48-AFD2-16B0F87E99CA}"/>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8" name="Text Placeholder 3">
            <a:extLst>
              <a:ext uri="{FF2B5EF4-FFF2-40B4-BE49-F238E27FC236}">
                <a16:creationId xmlns:a16="http://schemas.microsoft.com/office/drawing/2014/main" xmlns="" id="{9D918B26-2B66-CE4C-9651-E3EEC59DA194}"/>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9" name="Content Placeholder 2">
            <a:extLst>
              <a:ext uri="{FF2B5EF4-FFF2-40B4-BE49-F238E27FC236}">
                <a16:creationId xmlns:a16="http://schemas.microsoft.com/office/drawing/2014/main" xmlns="" id="{BFDC5079-019F-A442-9DCC-30D6E1428D0B}"/>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0" name="Text Placeholder 3">
            <a:extLst>
              <a:ext uri="{FF2B5EF4-FFF2-40B4-BE49-F238E27FC236}">
                <a16:creationId xmlns:a16="http://schemas.microsoft.com/office/drawing/2014/main" xmlns="" id="{DF58685E-E24B-404B-9A0A-BA91B9A67233}"/>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pic>
        <p:nvPicPr>
          <p:cNvPr id="17" name="Picture 16">
            <a:extLst>
              <a:ext uri="{FF2B5EF4-FFF2-40B4-BE49-F238E27FC236}">
                <a16:creationId xmlns:a16="http://schemas.microsoft.com/office/drawing/2014/main" xmlns="" id="{27B1C220-0186-CF41-9246-9ECADCD0918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4278203" cy="5978198"/>
          </a:xfrm>
          <a:prstGeom prst="rect">
            <a:avLst/>
          </a:prstGeom>
        </p:spPr>
      </p:pic>
      <p:sp>
        <p:nvSpPr>
          <p:cNvPr id="2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6"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94264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ext &amp; Photo, 4 subheads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BFA6B597-DF8A-C146-B45A-8CDB18040242}"/>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xmlns="" id="{648E4428-BA67-D646-87A4-DE2EBB28057A}"/>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xmlns="" id="{6B3D9E65-0B37-AB4A-8269-363EC236B1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39" name="Content Placeholder 2">
            <a:extLst>
              <a:ext uri="{FF2B5EF4-FFF2-40B4-BE49-F238E27FC236}">
                <a16:creationId xmlns:a16="http://schemas.microsoft.com/office/drawing/2014/main" xmlns="" id="{75CD6462-5796-F146-A3FE-F599F98450A7}"/>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0" name="Text Placeholder 3">
            <a:extLst>
              <a:ext uri="{FF2B5EF4-FFF2-40B4-BE49-F238E27FC236}">
                <a16:creationId xmlns:a16="http://schemas.microsoft.com/office/drawing/2014/main" xmlns="" id="{C3A757A0-40A6-2D45-BB78-8229A1013915}"/>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1" name="Content Placeholder 2">
            <a:extLst>
              <a:ext uri="{FF2B5EF4-FFF2-40B4-BE49-F238E27FC236}">
                <a16:creationId xmlns:a16="http://schemas.microsoft.com/office/drawing/2014/main" xmlns="" id="{C4B2F5D4-F89E-D64E-8EA4-E6DAA1DF8D89}"/>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5" name="Text Placeholder 3">
            <a:extLst>
              <a:ext uri="{FF2B5EF4-FFF2-40B4-BE49-F238E27FC236}">
                <a16:creationId xmlns:a16="http://schemas.microsoft.com/office/drawing/2014/main" xmlns="" id="{B69FADCE-36C2-D843-A773-637C676A3B4A}"/>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6" name="Content Placeholder 2">
            <a:extLst>
              <a:ext uri="{FF2B5EF4-FFF2-40B4-BE49-F238E27FC236}">
                <a16:creationId xmlns:a16="http://schemas.microsoft.com/office/drawing/2014/main" xmlns="" id="{1CD68245-A316-304D-B2A5-D92E1A62D2DD}"/>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9" name="Text Placeholder 3">
            <a:extLst>
              <a:ext uri="{FF2B5EF4-FFF2-40B4-BE49-F238E27FC236}">
                <a16:creationId xmlns:a16="http://schemas.microsoft.com/office/drawing/2014/main" xmlns="" id="{15FCC21C-EA35-FA4B-A20F-527F4D73CE05}"/>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0" name="Content Placeholder 2">
            <a:extLst>
              <a:ext uri="{FF2B5EF4-FFF2-40B4-BE49-F238E27FC236}">
                <a16:creationId xmlns:a16="http://schemas.microsoft.com/office/drawing/2014/main" xmlns="" id="{10919B6F-8FC8-BD42-8662-4F1E83A4E820}"/>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51" name="Text Placeholder 3">
            <a:extLst>
              <a:ext uri="{FF2B5EF4-FFF2-40B4-BE49-F238E27FC236}">
                <a16:creationId xmlns:a16="http://schemas.microsoft.com/office/drawing/2014/main" xmlns="" id="{783CA15C-C593-D042-AD23-FEAAEB848599}"/>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pic>
        <p:nvPicPr>
          <p:cNvPr id="18" name="Picture 17">
            <a:extLst>
              <a:ext uri="{FF2B5EF4-FFF2-40B4-BE49-F238E27FC236}">
                <a16:creationId xmlns:a16="http://schemas.microsoft.com/office/drawing/2014/main" xmlns="" id="{4861D099-3903-7648-8F3C-F07C08CC4F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3447"/>
            <a:ext cx="4278203" cy="5991645"/>
          </a:xfrm>
          <a:prstGeom prst="rect">
            <a:avLst/>
          </a:prstGeom>
        </p:spPr>
      </p:pic>
      <p:sp>
        <p:nvSpPr>
          <p:cNvPr id="29"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30"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31"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80520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Partner Logo #2">
    <p:spTree>
      <p:nvGrpSpPr>
        <p:cNvPr id="1" name=""/>
        <p:cNvGrpSpPr/>
        <p:nvPr/>
      </p:nvGrpSpPr>
      <p:grpSpPr>
        <a:xfrm>
          <a:off x="0" y="0"/>
          <a:ext cx="0" cy="0"/>
          <a:chOff x="0" y="0"/>
          <a:chExt cx="0" cy="0"/>
        </a:xfrm>
      </p:grpSpPr>
      <p:sp>
        <p:nvSpPr>
          <p:cNvPr id="32" name="Rectangle 31"/>
          <p:cNvSpPr/>
          <p:nvPr userDrawn="1"/>
        </p:nvSpPr>
        <p:spPr>
          <a:xfrm>
            <a:off x="3792071" y="914400"/>
            <a:ext cx="8397984" cy="5123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userDrawn="1"/>
        </p:nvSpPr>
        <p:spPr>
          <a:xfrm flipH="1">
            <a:off x="9991165" y="0"/>
            <a:ext cx="2200835" cy="6909002"/>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sp>
        <p:nvSpPr>
          <p:cNvPr id="26" name="Title 1"/>
          <p:cNvSpPr>
            <a:spLocks noGrp="1"/>
          </p:cNvSpPr>
          <p:nvPr>
            <p:ph type="ctrTitle" hasCustomPrompt="1"/>
          </p:nvPr>
        </p:nvSpPr>
        <p:spPr>
          <a:xfrm>
            <a:off x="4038601" y="555373"/>
            <a:ext cx="6194612" cy="3770162"/>
          </a:xfrm>
        </p:spPr>
        <p:txBody>
          <a:bodyPr anchor="t">
            <a:normAutofit/>
          </a:bodyPr>
          <a:lstStyle>
            <a:lvl1pPr algn="l">
              <a:lnSpc>
                <a:spcPct val="90000"/>
              </a:lnSpc>
              <a:defRPr sz="5600" b="1" i="0" cap="all" baseline="0">
                <a:solidFill>
                  <a:srgbClr val="7029EC"/>
                </a:solidFill>
                <a:latin typeface="Arial Black" charset="0"/>
                <a:ea typeface="Arial Black" charset="0"/>
                <a:cs typeface="Arial Black" charset="0"/>
              </a:defRPr>
            </a:lvl1pPr>
          </a:lstStyle>
          <a:p>
            <a:r>
              <a:rPr lang="en-US" noProof="0" dirty="0"/>
              <a:t>HEALTHY MOMS. STRONG BABIES.</a:t>
            </a:r>
            <a:endParaRPr lang="en-US" dirty="0"/>
          </a:p>
        </p:txBody>
      </p:sp>
      <p:sp>
        <p:nvSpPr>
          <p:cNvPr id="27" name="Subtitle 2"/>
          <p:cNvSpPr>
            <a:spLocks noGrp="1"/>
          </p:cNvSpPr>
          <p:nvPr>
            <p:ph type="subTitle" idx="1" hasCustomPrompt="1"/>
          </p:nvPr>
        </p:nvSpPr>
        <p:spPr>
          <a:xfrm>
            <a:off x="4038600" y="4513062"/>
            <a:ext cx="6194613" cy="740320"/>
          </a:xfrm>
        </p:spPr>
        <p:txBody>
          <a:bodyPr>
            <a:normAutofit/>
          </a:bodyPr>
          <a:lstStyle>
            <a:lvl1pPr marL="0" indent="0" algn="l">
              <a:buNone/>
              <a:defRPr sz="2000" b="0" i="0">
                <a:solidFill>
                  <a:srgbClr val="7029EC"/>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29" name="Right Triangle 28"/>
          <p:cNvSpPr/>
          <p:nvPr userDrawn="1"/>
        </p:nvSpPr>
        <p:spPr>
          <a:xfrm flipH="1">
            <a:off x="9991165" y="-13447"/>
            <a:ext cx="2200835" cy="6909002"/>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sp>
        <p:nvSpPr>
          <p:cNvPr id="16" name="Picture Placeholder 3"/>
          <p:cNvSpPr>
            <a:spLocks noGrp="1"/>
          </p:cNvSpPr>
          <p:nvPr>
            <p:ph type="pic" sz="quarter" idx="12" hasCustomPrompt="1"/>
          </p:nvPr>
        </p:nvSpPr>
        <p:spPr>
          <a:xfrm>
            <a:off x="5041900" y="5348893"/>
            <a:ext cx="1195938" cy="605922"/>
          </a:xfrm>
        </p:spPr>
        <p:txBody>
          <a:bodyPr>
            <a:noAutofit/>
          </a:bodyPr>
          <a:lstStyle>
            <a:lvl1pPr marL="0" indent="0">
              <a:buNone/>
              <a:defRPr sz="1400" baseline="0">
                <a:solidFill>
                  <a:schemeClr val="bg1">
                    <a:lumMod val="50000"/>
                  </a:schemeClr>
                </a:solidFill>
              </a:defRPr>
            </a:lvl1pPr>
          </a:lstStyle>
          <a:p>
            <a:r>
              <a:rPr lang="en-US" dirty="0"/>
              <a:t>Insert partner logo</a:t>
            </a: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42007" y="5403563"/>
            <a:ext cx="750125" cy="533146"/>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8126" y="555372"/>
            <a:ext cx="1647432" cy="1160524"/>
          </a:xfrm>
          <a:prstGeom prst="rect">
            <a:avLst/>
          </a:prstGeom>
        </p:spPr>
      </p:pic>
      <p:sp>
        <p:nvSpPr>
          <p:cNvPr id="12" name="Date Placeholder 7"/>
          <p:cNvSpPr>
            <a:spLocks noGrp="1"/>
          </p:cNvSpPr>
          <p:nvPr>
            <p:ph type="dt" sz="half" idx="38"/>
          </p:nvPr>
        </p:nvSpPr>
        <p:spPr>
          <a:xfrm>
            <a:off x="1090129"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rgbClr val="7029EC"/>
                </a:solidFill>
              </a:defRPr>
            </a:lvl1pPr>
          </a:lstStyle>
          <a:p>
            <a:r>
              <a:rPr lang="en-US" dirty="0"/>
              <a:t>Add event/program name or stamp here</a:t>
            </a:r>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FB Text &amp; Photo, 4 subheads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1921E752-BF3E-A748-A67F-987D3AC3B21D}"/>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xmlns="" id="{65652EA2-D708-1C49-B560-EF60038FB163}"/>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xmlns="" id="{60F3481D-AD91-9C4B-8A72-924C4FD5B1E1}"/>
              </a:ext>
            </a:extLst>
          </p:cNvPr>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dirty="0"/>
              <a:t>CLICK TO EDIT TITLE</a:t>
            </a:r>
          </a:p>
        </p:txBody>
      </p:sp>
      <p:pic>
        <p:nvPicPr>
          <p:cNvPr id="18" name="Picture 17">
            <a:extLst>
              <a:ext uri="{FF2B5EF4-FFF2-40B4-BE49-F238E27FC236}">
                <a16:creationId xmlns:a16="http://schemas.microsoft.com/office/drawing/2014/main" xmlns="" id="{83E85459-3367-FC41-A298-557E27BB8F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1839" y="6322084"/>
            <a:ext cx="1272071" cy="385944"/>
          </a:xfrm>
          <a:prstGeom prst="rect">
            <a:avLst/>
          </a:prstGeom>
        </p:spPr>
      </p:pic>
      <p:pic>
        <p:nvPicPr>
          <p:cNvPr id="19" name="Picture 18">
            <a:extLst>
              <a:ext uri="{FF2B5EF4-FFF2-40B4-BE49-F238E27FC236}">
                <a16:creationId xmlns:a16="http://schemas.microsoft.com/office/drawing/2014/main" xmlns="" id="{AB45616E-D4E0-6546-8C1B-D3C664F46E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3446"/>
            <a:ext cx="4417294" cy="5960438"/>
          </a:xfrm>
          <a:prstGeom prst="rect">
            <a:avLst/>
          </a:prstGeom>
        </p:spPr>
      </p:pic>
      <p:sp>
        <p:nvSpPr>
          <p:cNvPr id="41" name="Content Placeholder 2">
            <a:extLst>
              <a:ext uri="{FF2B5EF4-FFF2-40B4-BE49-F238E27FC236}">
                <a16:creationId xmlns:a16="http://schemas.microsoft.com/office/drawing/2014/main" xmlns="" id="{3D92FA50-1A88-D147-A004-F8B7FE9A43CD}"/>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2" name="Text Placeholder 3">
            <a:extLst>
              <a:ext uri="{FF2B5EF4-FFF2-40B4-BE49-F238E27FC236}">
                <a16:creationId xmlns:a16="http://schemas.microsoft.com/office/drawing/2014/main" xmlns="" id="{B1986CAF-9AF1-6F48-9375-775669CED354}"/>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3" name="Content Placeholder 2">
            <a:extLst>
              <a:ext uri="{FF2B5EF4-FFF2-40B4-BE49-F238E27FC236}">
                <a16:creationId xmlns:a16="http://schemas.microsoft.com/office/drawing/2014/main" xmlns="" id="{424BC825-778E-C54E-9E4E-126264352076}"/>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4" name="Text Placeholder 3">
            <a:extLst>
              <a:ext uri="{FF2B5EF4-FFF2-40B4-BE49-F238E27FC236}">
                <a16:creationId xmlns:a16="http://schemas.microsoft.com/office/drawing/2014/main" xmlns="" id="{058DEB15-AB26-EE4B-88A4-2E92529D106E}"/>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5" name="Content Placeholder 2">
            <a:extLst>
              <a:ext uri="{FF2B5EF4-FFF2-40B4-BE49-F238E27FC236}">
                <a16:creationId xmlns:a16="http://schemas.microsoft.com/office/drawing/2014/main" xmlns="" id="{D69FFA21-DB50-7B48-9D6E-DD8BACE4D7DA}"/>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6" name="Text Placeholder 3">
            <a:extLst>
              <a:ext uri="{FF2B5EF4-FFF2-40B4-BE49-F238E27FC236}">
                <a16:creationId xmlns:a16="http://schemas.microsoft.com/office/drawing/2014/main" xmlns="" id="{372710E9-5AD3-DE4E-9A03-2D788D1C413C}"/>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7" name="Content Placeholder 2">
            <a:extLst>
              <a:ext uri="{FF2B5EF4-FFF2-40B4-BE49-F238E27FC236}">
                <a16:creationId xmlns:a16="http://schemas.microsoft.com/office/drawing/2014/main" xmlns="" id="{8EC9382A-95B5-D946-932C-D605B51426F0}"/>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8" name="Text Placeholder 3">
            <a:extLst>
              <a:ext uri="{FF2B5EF4-FFF2-40B4-BE49-F238E27FC236}">
                <a16:creationId xmlns:a16="http://schemas.microsoft.com/office/drawing/2014/main" xmlns="" id="{C171745A-6F0C-5D4C-9835-EFE944186FA0}"/>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0"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6"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750580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FB Text &amp; Photo, 4 subheads #2">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dirty="0"/>
              <a:t>CLICK TO EDIT TITLE</a:t>
            </a:r>
          </a:p>
        </p:txBody>
      </p:sp>
      <p:pic>
        <p:nvPicPr>
          <p:cNvPr id="27" name="Picture 26">
            <a:extLst>
              <a:ext uri="{FF2B5EF4-FFF2-40B4-BE49-F238E27FC236}">
                <a16:creationId xmlns:a16="http://schemas.microsoft.com/office/drawing/2014/main" xmlns="" id="{872E29CA-D83B-6543-BE16-911BF87FD3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1839" y="6322084"/>
            <a:ext cx="1272071" cy="385944"/>
          </a:xfrm>
          <a:prstGeom prst="rect">
            <a:avLst/>
          </a:prstGeom>
        </p:spPr>
      </p:pic>
      <p:pic>
        <p:nvPicPr>
          <p:cNvPr id="17" name="Picture 16">
            <a:extLst>
              <a:ext uri="{FF2B5EF4-FFF2-40B4-BE49-F238E27FC236}">
                <a16:creationId xmlns:a16="http://schemas.microsoft.com/office/drawing/2014/main" xmlns="" id="{D4581C1D-0991-8743-9F21-8DB45C6302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3446"/>
            <a:ext cx="4417294" cy="5960438"/>
          </a:xfrm>
          <a:prstGeom prst="rect">
            <a:avLst/>
          </a:prstGeom>
        </p:spPr>
      </p:pic>
      <p:sp>
        <p:nvSpPr>
          <p:cNvPr id="31" name="Content Placeholder 2">
            <a:extLst>
              <a:ext uri="{FF2B5EF4-FFF2-40B4-BE49-F238E27FC236}">
                <a16:creationId xmlns:a16="http://schemas.microsoft.com/office/drawing/2014/main" xmlns="" id="{9B540EB0-2C78-8446-B595-013EA1511F29}"/>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2" name="Text Placeholder 3">
            <a:extLst>
              <a:ext uri="{FF2B5EF4-FFF2-40B4-BE49-F238E27FC236}">
                <a16:creationId xmlns:a16="http://schemas.microsoft.com/office/drawing/2014/main" xmlns="" id="{88ABB749-FAD2-0B41-973E-6B35668A1043}"/>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5" name="Content Placeholder 2">
            <a:extLst>
              <a:ext uri="{FF2B5EF4-FFF2-40B4-BE49-F238E27FC236}">
                <a16:creationId xmlns:a16="http://schemas.microsoft.com/office/drawing/2014/main" xmlns="" id="{C4DBCB53-1EDB-2A44-90D1-2F1310549994}"/>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6" name="Text Placeholder 3">
            <a:extLst>
              <a:ext uri="{FF2B5EF4-FFF2-40B4-BE49-F238E27FC236}">
                <a16:creationId xmlns:a16="http://schemas.microsoft.com/office/drawing/2014/main" xmlns="" id="{6FC9D190-AD38-7441-BEAB-5CD53C0B5626}"/>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7" name="Content Placeholder 2">
            <a:extLst>
              <a:ext uri="{FF2B5EF4-FFF2-40B4-BE49-F238E27FC236}">
                <a16:creationId xmlns:a16="http://schemas.microsoft.com/office/drawing/2014/main" xmlns="" id="{2730C481-60CE-D54D-A791-F6CC37CC34C6}"/>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8" name="Text Placeholder 3">
            <a:extLst>
              <a:ext uri="{FF2B5EF4-FFF2-40B4-BE49-F238E27FC236}">
                <a16:creationId xmlns:a16="http://schemas.microsoft.com/office/drawing/2014/main" xmlns="" id="{7B84C579-7649-A548-9D38-4AE187C41B56}"/>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9" name="Content Placeholder 2">
            <a:extLst>
              <a:ext uri="{FF2B5EF4-FFF2-40B4-BE49-F238E27FC236}">
                <a16:creationId xmlns:a16="http://schemas.microsoft.com/office/drawing/2014/main" xmlns="" id="{9FCCB862-C022-3145-8D7A-7785C2C596FA}"/>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0" name="Text Placeholder 3">
            <a:extLst>
              <a:ext uri="{FF2B5EF4-FFF2-40B4-BE49-F238E27FC236}">
                <a16:creationId xmlns:a16="http://schemas.microsoft.com/office/drawing/2014/main" xmlns="" id="{D5124187-6779-4049-A56F-E25B9CBE3748}"/>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766774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FB Text &amp; Photo, 4 subheads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ECFD5C76-94F5-3F47-BD1D-BA02EF2DA229}"/>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xmlns="" id="{67F1F129-CCF9-A84E-B83A-D94AFB815348}"/>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xmlns="" id="{547CC11B-8ACF-D548-B520-4E20615076D6}"/>
              </a:ext>
            </a:extLst>
          </p:cNvPr>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dirty="0"/>
              <a:t>CLICK TO EDIT TITLE</a:t>
            </a:r>
          </a:p>
        </p:txBody>
      </p:sp>
      <p:pic>
        <p:nvPicPr>
          <p:cNvPr id="20" name="Picture 19">
            <a:extLst>
              <a:ext uri="{FF2B5EF4-FFF2-40B4-BE49-F238E27FC236}">
                <a16:creationId xmlns:a16="http://schemas.microsoft.com/office/drawing/2014/main" xmlns="" id="{DC7B20B0-9EB3-384A-83C9-03BE2405E0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1839" y="6322084"/>
            <a:ext cx="1272071" cy="385944"/>
          </a:xfrm>
          <a:prstGeom prst="rect">
            <a:avLst/>
          </a:prstGeom>
        </p:spPr>
      </p:pic>
      <p:pic>
        <p:nvPicPr>
          <p:cNvPr id="22" name="Picture 21">
            <a:extLst>
              <a:ext uri="{FF2B5EF4-FFF2-40B4-BE49-F238E27FC236}">
                <a16:creationId xmlns:a16="http://schemas.microsoft.com/office/drawing/2014/main" xmlns="" id="{CBD227A5-3965-734D-8C30-C8DA448529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4514"/>
            <a:ext cx="4410367" cy="5992712"/>
          </a:xfrm>
          <a:prstGeom prst="rect">
            <a:avLst/>
          </a:prstGeom>
        </p:spPr>
      </p:pic>
      <p:sp>
        <p:nvSpPr>
          <p:cNvPr id="41" name="Content Placeholder 2">
            <a:extLst>
              <a:ext uri="{FF2B5EF4-FFF2-40B4-BE49-F238E27FC236}">
                <a16:creationId xmlns:a16="http://schemas.microsoft.com/office/drawing/2014/main" xmlns="" id="{F70B420E-F4FB-204E-96BE-423F154B1B46}"/>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2" name="Text Placeholder 3">
            <a:extLst>
              <a:ext uri="{FF2B5EF4-FFF2-40B4-BE49-F238E27FC236}">
                <a16:creationId xmlns:a16="http://schemas.microsoft.com/office/drawing/2014/main" xmlns="" id="{79DE4E0A-8CEC-B240-A8B8-0BAC441F0415}"/>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3" name="Content Placeholder 2">
            <a:extLst>
              <a:ext uri="{FF2B5EF4-FFF2-40B4-BE49-F238E27FC236}">
                <a16:creationId xmlns:a16="http://schemas.microsoft.com/office/drawing/2014/main" xmlns="" id="{9EEB4F31-93CE-C546-A1BB-94EC06FAFB92}"/>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4" name="Text Placeholder 3">
            <a:extLst>
              <a:ext uri="{FF2B5EF4-FFF2-40B4-BE49-F238E27FC236}">
                <a16:creationId xmlns:a16="http://schemas.microsoft.com/office/drawing/2014/main" xmlns="" id="{AA8F7963-BADC-AB46-80AF-886A1D8E317A}"/>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5" name="Content Placeholder 2">
            <a:extLst>
              <a:ext uri="{FF2B5EF4-FFF2-40B4-BE49-F238E27FC236}">
                <a16:creationId xmlns:a16="http://schemas.microsoft.com/office/drawing/2014/main" xmlns="" id="{E5F258BA-4BDD-4F42-91B6-5F0F91F3E5BA}"/>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6" name="Text Placeholder 3">
            <a:extLst>
              <a:ext uri="{FF2B5EF4-FFF2-40B4-BE49-F238E27FC236}">
                <a16:creationId xmlns:a16="http://schemas.microsoft.com/office/drawing/2014/main" xmlns="" id="{854FB6B0-A971-A944-A4A2-EFD51BC028E3}"/>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7" name="Content Placeholder 2">
            <a:extLst>
              <a:ext uri="{FF2B5EF4-FFF2-40B4-BE49-F238E27FC236}">
                <a16:creationId xmlns:a16="http://schemas.microsoft.com/office/drawing/2014/main" xmlns="" id="{1C68046F-F1AD-7D49-93CE-72FC3B548775}"/>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8" name="Text Placeholder 3">
            <a:extLst>
              <a:ext uri="{FF2B5EF4-FFF2-40B4-BE49-F238E27FC236}">
                <a16:creationId xmlns:a16="http://schemas.microsoft.com/office/drawing/2014/main" xmlns="" id="{074F881E-D8DC-3648-9ECF-FDE0881E696C}"/>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233771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FB Text &amp; Photo, 4 subheads #4">
    <p:spTree>
      <p:nvGrpSpPr>
        <p:cNvPr id="1" name=""/>
        <p:cNvGrpSpPr/>
        <p:nvPr/>
      </p:nvGrpSpPr>
      <p:grpSpPr>
        <a:xfrm>
          <a:off x="0" y="0"/>
          <a:ext cx="0" cy="0"/>
          <a:chOff x="0" y="0"/>
          <a:chExt cx="0" cy="0"/>
        </a:xfrm>
      </p:grpSpPr>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dirty="0"/>
              <a:t>CLICK TO EDIT TITLE</a:t>
            </a:r>
          </a:p>
        </p:txBody>
      </p:sp>
      <p:pic>
        <p:nvPicPr>
          <p:cNvPr id="21" name="Picture 20">
            <a:extLst>
              <a:ext uri="{FF2B5EF4-FFF2-40B4-BE49-F238E27FC236}">
                <a16:creationId xmlns:a16="http://schemas.microsoft.com/office/drawing/2014/main" xmlns="" id="{CB1F117A-FFEA-5343-A63C-95083E2A43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410367" cy="5992712"/>
          </a:xfrm>
          <a:prstGeom prst="rect">
            <a:avLst/>
          </a:prstGeom>
        </p:spPr>
      </p:pic>
      <p:pic>
        <p:nvPicPr>
          <p:cNvPr id="24" name="Picture 23">
            <a:extLst>
              <a:ext uri="{FF2B5EF4-FFF2-40B4-BE49-F238E27FC236}">
                <a16:creationId xmlns:a16="http://schemas.microsoft.com/office/drawing/2014/main" xmlns="" id="{290D32AB-0CEA-A64F-A287-2537FA34AF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839" y="6322084"/>
            <a:ext cx="1272071" cy="385944"/>
          </a:xfrm>
          <a:prstGeom prst="rect">
            <a:avLst/>
          </a:prstGeom>
        </p:spPr>
      </p:pic>
      <p:sp>
        <p:nvSpPr>
          <p:cNvPr id="31" name="Content Placeholder 2">
            <a:extLst>
              <a:ext uri="{FF2B5EF4-FFF2-40B4-BE49-F238E27FC236}">
                <a16:creationId xmlns:a16="http://schemas.microsoft.com/office/drawing/2014/main" xmlns="" id="{CEFFFC96-282D-B245-90AB-0BFCE45CD394}"/>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2" name="Text Placeholder 3">
            <a:extLst>
              <a:ext uri="{FF2B5EF4-FFF2-40B4-BE49-F238E27FC236}">
                <a16:creationId xmlns:a16="http://schemas.microsoft.com/office/drawing/2014/main" xmlns="" id="{C93DACB1-61C5-F745-B6C2-440C3C410828}"/>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5" name="Content Placeholder 2">
            <a:extLst>
              <a:ext uri="{FF2B5EF4-FFF2-40B4-BE49-F238E27FC236}">
                <a16:creationId xmlns:a16="http://schemas.microsoft.com/office/drawing/2014/main" xmlns="" id="{A04039F0-AB29-B848-A985-5B593AE0DDBA}"/>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6" name="Text Placeholder 3">
            <a:extLst>
              <a:ext uri="{FF2B5EF4-FFF2-40B4-BE49-F238E27FC236}">
                <a16:creationId xmlns:a16="http://schemas.microsoft.com/office/drawing/2014/main" xmlns="" id="{10618EC3-CB7B-5F4F-A1A1-7883ECF81B15}"/>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7" name="Content Placeholder 2">
            <a:extLst>
              <a:ext uri="{FF2B5EF4-FFF2-40B4-BE49-F238E27FC236}">
                <a16:creationId xmlns:a16="http://schemas.microsoft.com/office/drawing/2014/main" xmlns="" id="{3BE8A076-9E1D-E847-822D-D8F9F9550BB7}"/>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8" name="Text Placeholder 3">
            <a:extLst>
              <a:ext uri="{FF2B5EF4-FFF2-40B4-BE49-F238E27FC236}">
                <a16:creationId xmlns:a16="http://schemas.microsoft.com/office/drawing/2014/main" xmlns="" id="{5AC67E44-841D-3046-99B9-82243F53FB0F}"/>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9" name="Content Placeholder 2">
            <a:extLst>
              <a:ext uri="{FF2B5EF4-FFF2-40B4-BE49-F238E27FC236}">
                <a16:creationId xmlns:a16="http://schemas.microsoft.com/office/drawing/2014/main" xmlns="" id="{34769841-607B-514E-A44F-FA7FD6F3EAD8}"/>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40" name="Text Placeholder 3">
            <a:extLst>
              <a:ext uri="{FF2B5EF4-FFF2-40B4-BE49-F238E27FC236}">
                <a16:creationId xmlns:a16="http://schemas.microsoft.com/office/drawing/2014/main" xmlns="" id="{5648F86C-4198-AC4E-8BE3-04D4F3FC7970}"/>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7"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291559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Photo, 4 subheads blank #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50F12F4C-385A-1E46-9236-74AD0D222865}"/>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614FE879-8C59-864C-A090-5E7D938E8124}"/>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xmlns="" id="{4C6E07DD-2FCF-A34F-880D-11E1BBA1B6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38" name="Title 1">
            <a:extLst>
              <a:ext uri="{FF2B5EF4-FFF2-40B4-BE49-F238E27FC236}">
                <a16:creationId xmlns:a16="http://schemas.microsoft.com/office/drawing/2014/main" xmlns="" id="{C3EA93E1-E483-1549-8A1D-2580D996A709}"/>
              </a:ext>
            </a:extLst>
          </p:cNvPr>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3" name="Picture Placeholder 2"/>
          <p:cNvSpPr>
            <a:spLocks noGrp="1"/>
          </p:cNvSpPr>
          <p:nvPr>
            <p:ph type="pic" sz="quarter" idx="31" hasCustomPrompt="1"/>
          </p:nvPr>
        </p:nvSpPr>
        <p:spPr>
          <a:xfrm>
            <a:off x="0" y="0"/>
            <a:ext cx="4057854" cy="6195080"/>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rgbClr val="7F7F7F"/>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p:txBody>
      </p:sp>
      <p:sp>
        <p:nvSpPr>
          <p:cNvPr id="49" name="Content Placeholder 2">
            <a:extLst>
              <a:ext uri="{FF2B5EF4-FFF2-40B4-BE49-F238E27FC236}">
                <a16:creationId xmlns:a16="http://schemas.microsoft.com/office/drawing/2014/main" xmlns="" id="{0813E4CA-7203-DA46-B1A3-CAED8AC16E16}"/>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50" name="Text Placeholder 3">
            <a:extLst>
              <a:ext uri="{FF2B5EF4-FFF2-40B4-BE49-F238E27FC236}">
                <a16:creationId xmlns:a16="http://schemas.microsoft.com/office/drawing/2014/main" xmlns="" id="{FAEC3150-7E46-FE42-B458-1E22CD605BE2}"/>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1" name="Content Placeholder 2">
            <a:extLst>
              <a:ext uri="{FF2B5EF4-FFF2-40B4-BE49-F238E27FC236}">
                <a16:creationId xmlns:a16="http://schemas.microsoft.com/office/drawing/2014/main" xmlns="" id="{119AB6BF-81BB-1942-8E9B-B23AD2C38575}"/>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52" name="Text Placeholder 3">
            <a:extLst>
              <a:ext uri="{FF2B5EF4-FFF2-40B4-BE49-F238E27FC236}">
                <a16:creationId xmlns:a16="http://schemas.microsoft.com/office/drawing/2014/main" xmlns="" id="{82AC5A85-FBD5-DE4F-AF0D-DC715336C0B4}"/>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3" name="Content Placeholder 2">
            <a:extLst>
              <a:ext uri="{FF2B5EF4-FFF2-40B4-BE49-F238E27FC236}">
                <a16:creationId xmlns:a16="http://schemas.microsoft.com/office/drawing/2014/main" xmlns="" id="{DEBF9864-5C21-814D-8256-16992D4A5613}"/>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54" name="Text Placeholder 3">
            <a:extLst>
              <a:ext uri="{FF2B5EF4-FFF2-40B4-BE49-F238E27FC236}">
                <a16:creationId xmlns:a16="http://schemas.microsoft.com/office/drawing/2014/main" xmlns="" id="{C1E2F08A-B557-A647-B034-4FA7CF0CB1D2}"/>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5" name="Content Placeholder 2">
            <a:extLst>
              <a:ext uri="{FF2B5EF4-FFF2-40B4-BE49-F238E27FC236}">
                <a16:creationId xmlns:a16="http://schemas.microsoft.com/office/drawing/2014/main" xmlns="" id="{562F66B2-7191-834B-BE7B-1F7EBA967343}"/>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56" name="Text Placeholder 3">
            <a:extLst>
              <a:ext uri="{FF2B5EF4-FFF2-40B4-BE49-F238E27FC236}">
                <a16:creationId xmlns:a16="http://schemas.microsoft.com/office/drawing/2014/main" xmlns="" id="{A1D3B67C-A8FE-4043-AC14-84684551C52A}"/>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0"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552572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Photo, 4 subheads blank #2">
    <p:spTree>
      <p:nvGrpSpPr>
        <p:cNvPr id="1" name=""/>
        <p:cNvGrpSpPr/>
        <p:nvPr/>
      </p:nvGrpSpPr>
      <p:grpSpPr>
        <a:xfrm>
          <a:off x="0" y="0"/>
          <a:ext cx="0" cy="0"/>
          <a:chOff x="0" y="0"/>
          <a:chExt cx="0" cy="0"/>
        </a:xfrm>
      </p:grpSpPr>
      <p:sp>
        <p:nvSpPr>
          <p:cNvPr id="3" name="Picture Placeholder 2"/>
          <p:cNvSpPr>
            <a:spLocks noGrp="1"/>
          </p:cNvSpPr>
          <p:nvPr>
            <p:ph type="pic" sz="quarter" idx="31" hasCustomPrompt="1"/>
          </p:nvPr>
        </p:nvSpPr>
        <p:spPr>
          <a:xfrm>
            <a:off x="0" y="0"/>
            <a:ext cx="4057854" cy="6195080"/>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rgbClr val="7F7F7F"/>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p:txBody>
      </p:sp>
      <p:sp>
        <p:nvSpPr>
          <p:cNvPr id="21" name="Rectangle 20"/>
          <p:cNvSpPr/>
          <p:nvPr userDrawn="1"/>
        </p:nvSpPr>
        <p:spPr>
          <a:xfrm>
            <a:off x="4057854" y="-10100"/>
            <a:ext cx="8148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dirty="0"/>
              <a:t>CLICK TO EDIT TITLE</a:t>
            </a:r>
          </a:p>
        </p:txBody>
      </p:sp>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23" name="Content Placeholder 2">
            <a:extLst>
              <a:ext uri="{FF2B5EF4-FFF2-40B4-BE49-F238E27FC236}">
                <a16:creationId xmlns:a16="http://schemas.microsoft.com/office/drawing/2014/main" xmlns="" id="{2759D3EC-390B-BB49-8E1E-40B541466D59}"/>
              </a:ext>
            </a:extLst>
          </p:cNvPr>
          <p:cNvSpPr>
            <a:spLocks noGrp="1"/>
          </p:cNvSpPr>
          <p:nvPr>
            <p:ph idx="1" hasCustomPrompt="1"/>
          </p:nvPr>
        </p:nvSpPr>
        <p:spPr>
          <a:xfrm>
            <a:off x="4542533"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24" name="Text Placeholder 3">
            <a:extLst>
              <a:ext uri="{FF2B5EF4-FFF2-40B4-BE49-F238E27FC236}">
                <a16:creationId xmlns:a16="http://schemas.microsoft.com/office/drawing/2014/main" xmlns="" id="{B2F53E5D-82B3-684F-8C4C-2F085014BD25}"/>
              </a:ext>
            </a:extLst>
          </p:cNvPr>
          <p:cNvSpPr>
            <a:spLocks noGrp="1"/>
          </p:cNvSpPr>
          <p:nvPr>
            <p:ph type="body" sz="half" idx="27"/>
          </p:nvPr>
        </p:nvSpPr>
        <p:spPr>
          <a:xfrm>
            <a:off x="4542531"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6" name="Content Placeholder 2">
            <a:extLst>
              <a:ext uri="{FF2B5EF4-FFF2-40B4-BE49-F238E27FC236}">
                <a16:creationId xmlns:a16="http://schemas.microsoft.com/office/drawing/2014/main" xmlns="" id="{B161E89A-5D9F-804E-95E8-F9F406B0162D}"/>
              </a:ext>
            </a:extLst>
          </p:cNvPr>
          <p:cNvSpPr>
            <a:spLocks noGrp="1"/>
          </p:cNvSpPr>
          <p:nvPr>
            <p:ph idx="32" hasCustomPrompt="1"/>
          </p:nvPr>
        </p:nvSpPr>
        <p:spPr>
          <a:xfrm>
            <a:off x="8367266" y="1429975"/>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27" name="Text Placeholder 3">
            <a:extLst>
              <a:ext uri="{FF2B5EF4-FFF2-40B4-BE49-F238E27FC236}">
                <a16:creationId xmlns:a16="http://schemas.microsoft.com/office/drawing/2014/main" xmlns="" id="{BE34D5F5-F1C2-8B4F-A941-0F1C33C8631A}"/>
              </a:ext>
            </a:extLst>
          </p:cNvPr>
          <p:cNvSpPr>
            <a:spLocks noGrp="1"/>
          </p:cNvSpPr>
          <p:nvPr>
            <p:ph type="body" sz="half" idx="33"/>
          </p:nvPr>
        </p:nvSpPr>
        <p:spPr>
          <a:xfrm>
            <a:off x="8367264" y="1822532"/>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8" name="Content Placeholder 2">
            <a:extLst>
              <a:ext uri="{FF2B5EF4-FFF2-40B4-BE49-F238E27FC236}">
                <a16:creationId xmlns:a16="http://schemas.microsoft.com/office/drawing/2014/main" xmlns="" id="{8AE2C074-2E57-4B48-A022-980E1B7AD538}"/>
              </a:ext>
            </a:extLst>
          </p:cNvPr>
          <p:cNvSpPr>
            <a:spLocks noGrp="1"/>
          </p:cNvSpPr>
          <p:nvPr>
            <p:ph idx="34" hasCustomPrompt="1"/>
          </p:nvPr>
        </p:nvSpPr>
        <p:spPr>
          <a:xfrm>
            <a:off x="8367266"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29" name="Text Placeholder 3">
            <a:extLst>
              <a:ext uri="{FF2B5EF4-FFF2-40B4-BE49-F238E27FC236}">
                <a16:creationId xmlns:a16="http://schemas.microsoft.com/office/drawing/2014/main" xmlns="" id="{73D5CD8C-0CF3-0048-9186-00998679D062}"/>
              </a:ext>
            </a:extLst>
          </p:cNvPr>
          <p:cNvSpPr>
            <a:spLocks noGrp="1"/>
          </p:cNvSpPr>
          <p:nvPr>
            <p:ph type="body" sz="half" idx="35"/>
          </p:nvPr>
        </p:nvSpPr>
        <p:spPr>
          <a:xfrm>
            <a:off x="8367264"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0" name="Content Placeholder 2">
            <a:extLst>
              <a:ext uri="{FF2B5EF4-FFF2-40B4-BE49-F238E27FC236}">
                <a16:creationId xmlns:a16="http://schemas.microsoft.com/office/drawing/2014/main" xmlns="" id="{FDF64963-CF44-9B4C-B93A-EDE3C5A765F7}"/>
              </a:ext>
            </a:extLst>
          </p:cNvPr>
          <p:cNvSpPr>
            <a:spLocks noGrp="1"/>
          </p:cNvSpPr>
          <p:nvPr>
            <p:ph idx="36" hasCustomPrompt="1"/>
          </p:nvPr>
        </p:nvSpPr>
        <p:spPr>
          <a:xfrm>
            <a:off x="4542533" y="3814426"/>
            <a:ext cx="3567890" cy="2447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dirty="0"/>
              <a:t>CLICK TO EDIT TITLE</a:t>
            </a:r>
            <a:endParaRPr lang="en-US" dirty="0"/>
          </a:p>
          <a:p>
            <a:pPr lvl="0"/>
            <a:endParaRPr lang="en-US" dirty="0"/>
          </a:p>
          <a:p>
            <a:pPr lvl="4"/>
            <a:endParaRPr lang="en-US" dirty="0"/>
          </a:p>
        </p:txBody>
      </p:sp>
      <p:sp>
        <p:nvSpPr>
          <p:cNvPr id="31" name="Text Placeholder 3">
            <a:extLst>
              <a:ext uri="{FF2B5EF4-FFF2-40B4-BE49-F238E27FC236}">
                <a16:creationId xmlns:a16="http://schemas.microsoft.com/office/drawing/2014/main" xmlns="" id="{20F71893-6EB6-104C-BDFA-FAC11BF8A83F}"/>
              </a:ext>
            </a:extLst>
          </p:cNvPr>
          <p:cNvSpPr>
            <a:spLocks noGrp="1"/>
          </p:cNvSpPr>
          <p:nvPr>
            <p:ph type="body" sz="half" idx="37"/>
          </p:nvPr>
        </p:nvSpPr>
        <p:spPr>
          <a:xfrm>
            <a:off x="4542531" y="4206983"/>
            <a:ext cx="3567891" cy="1713371"/>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3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mp; Photo, Two Columns blank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FDDC434B-43DD-3648-BFE2-EA619806DDC7}"/>
              </a:ext>
            </a:extLst>
          </p:cNvPr>
          <p:cNvSpPr/>
          <p:nvPr userDrawn="1"/>
        </p:nvSpPr>
        <p:spPr>
          <a:xfrm>
            <a:off x="0" y="-13447"/>
            <a:ext cx="12192000" cy="6935896"/>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xmlns="" id="{5120C453-514D-4441-9366-3C43898E7680}"/>
              </a:ext>
            </a:extLst>
          </p:cNvPr>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xmlns="" id="{48841039-E139-CC43-AB9A-9EA0FA4A35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31" name="Title 1">
            <a:extLst>
              <a:ext uri="{FF2B5EF4-FFF2-40B4-BE49-F238E27FC236}">
                <a16:creationId xmlns:a16="http://schemas.microsoft.com/office/drawing/2014/main" xmlns="" id="{4702376D-862A-774E-986B-55753696D3ED}"/>
              </a:ext>
            </a:extLst>
          </p:cNvPr>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3" name="Picture Placeholder 2"/>
          <p:cNvSpPr>
            <a:spLocks noGrp="1"/>
          </p:cNvSpPr>
          <p:nvPr>
            <p:ph type="pic" sz="quarter" idx="27" hasCustomPrompt="1"/>
          </p:nvPr>
        </p:nvSpPr>
        <p:spPr>
          <a:xfrm>
            <a:off x="-13853" y="-9524"/>
            <a:ext cx="4071708" cy="6204604"/>
          </a:xfrm>
        </p:spPr>
        <p:txBody>
          <a:bodyPr>
            <a:normAutofit/>
          </a:bodyPr>
          <a:lstStyle>
            <a:lvl1pPr>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p:txBody>
      </p:sp>
      <p:sp>
        <p:nvSpPr>
          <p:cNvPr id="14" name="Content Placeholder 2">
            <a:extLst>
              <a:ext uri="{FF2B5EF4-FFF2-40B4-BE49-F238E27FC236}">
                <a16:creationId xmlns:a16="http://schemas.microsoft.com/office/drawing/2014/main" xmlns="" id="{2C3E8F5F-8E08-C947-B9A6-2B767A9460ED}"/>
              </a:ext>
            </a:extLst>
          </p:cNvPr>
          <p:cNvSpPr>
            <a:spLocks noGrp="1"/>
          </p:cNvSpPr>
          <p:nvPr>
            <p:ph idx="1" hasCustomPrompt="1"/>
          </p:nvPr>
        </p:nvSpPr>
        <p:spPr>
          <a:xfrm>
            <a:off x="4542532" y="1363242"/>
            <a:ext cx="3586301" cy="255564"/>
          </a:xfrm>
        </p:spPr>
        <p:txBody>
          <a:bodyPr/>
          <a:lstStyle>
            <a:lvl1pPr marL="0" indent="0">
              <a:lnSpc>
                <a:spcPct val="100000"/>
              </a:lnSpc>
              <a:buNone/>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lvl="0"/>
            <a:r>
              <a:rPr lang="en-US" noProof="0" dirty="0"/>
              <a:t>CLICK TO EDIT TITLE</a:t>
            </a:r>
            <a:endParaRPr lang="en-US" dirty="0"/>
          </a:p>
          <a:p>
            <a:pPr lvl="4"/>
            <a:endParaRPr lang="en-US" dirty="0"/>
          </a:p>
        </p:txBody>
      </p:sp>
      <p:sp>
        <p:nvSpPr>
          <p:cNvPr id="15" name="Content Placeholder 2">
            <a:extLst>
              <a:ext uri="{FF2B5EF4-FFF2-40B4-BE49-F238E27FC236}">
                <a16:creationId xmlns:a16="http://schemas.microsoft.com/office/drawing/2014/main" xmlns="" id="{89134F33-F7FC-2F4C-973B-EB7321E73E10}"/>
              </a:ext>
            </a:extLst>
          </p:cNvPr>
          <p:cNvSpPr>
            <a:spLocks noGrp="1"/>
          </p:cNvSpPr>
          <p:nvPr>
            <p:ph idx="14" hasCustomPrompt="1"/>
          </p:nvPr>
        </p:nvSpPr>
        <p:spPr>
          <a:xfrm>
            <a:off x="8379305" y="1363242"/>
            <a:ext cx="3586301" cy="255564"/>
          </a:xfrm>
        </p:spPr>
        <p:txBody>
          <a:bodyPr/>
          <a:lstStyle>
            <a:lvl1pPr marL="0" indent="0">
              <a:lnSpc>
                <a:spcPct val="100000"/>
              </a:lnSpc>
              <a:buNone/>
              <a:defRPr sz="1800" b="1" i="0" cap="all" baseline="0">
                <a:solidFill>
                  <a:schemeClr val="bg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bg1"/>
                </a:solidFill>
              </a:defRPr>
            </a:lvl5pPr>
          </a:lstStyle>
          <a:p>
            <a:pPr lvl="0"/>
            <a:r>
              <a:rPr lang="en-US" noProof="0" dirty="0"/>
              <a:t>CLICK TO EDIT TITLE</a:t>
            </a:r>
            <a:endParaRPr lang="en-US" dirty="0"/>
          </a:p>
          <a:p>
            <a:pPr lvl="4"/>
            <a:endParaRPr lang="en-US" dirty="0"/>
          </a:p>
        </p:txBody>
      </p:sp>
      <p:sp>
        <p:nvSpPr>
          <p:cNvPr id="17" name="Text Placeholder 3">
            <a:extLst>
              <a:ext uri="{FF2B5EF4-FFF2-40B4-BE49-F238E27FC236}">
                <a16:creationId xmlns:a16="http://schemas.microsoft.com/office/drawing/2014/main" xmlns="" id="{41BB70C4-FB19-5E40-8854-E29824A45BB6}"/>
              </a:ext>
            </a:extLst>
          </p:cNvPr>
          <p:cNvSpPr>
            <a:spLocks noGrp="1"/>
          </p:cNvSpPr>
          <p:nvPr>
            <p:ph type="body" sz="half" idx="24" hasCustomPrompt="1"/>
          </p:nvPr>
        </p:nvSpPr>
        <p:spPr>
          <a:xfrm>
            <a:off x="4542532" y="1747106"/>
            <a:ext cx="3572445" cy="4245606"/>
          </a:xfrm>
        </p:spPr>
        <p:txBody>
          <a:bodyPr>
            <a:normAutofit/>
          </a:bodyPr>
          <a:lstStyle>
            <a:lvl1pPr marL="0" indent="0">
              <a:lnSpc>
                <a:spcPct val="100000"/>
              </a:lnSpc>
              <a:buNone/>
              <a:defRPr sz="180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Use this layout when you need two columns of information with titles. </a:t>
            </a:r>
          </a:p>
        </p:txBody>
      </p:sp>
      <p:sp>
        <p:nvSpPr>
          <p:cNvPr id="18" name="Text Placeholder 3">
            <a:extLst>
              <a:ext uri="{FF2B5EF4-FFF2-40B4-BE49-F238E27FC236}">
                <a16:creationId xmlns:a16="http://schemas.microsoft.com/office/drawing/2014/main" xmlns="" id="{EC04888C-AD9D-3A4B-ABFB-DF34D372E278}"/>
              </a:ext>
            </a:extLst>
          </p:cNvPr>
          <p:cNvSpPr>
            <a:spLocks noGrp="1"/>
          </p:cNvSpPr>
          <p:nvPr>
            <p:ph type="body" sz="half" idx="25" hasCustomPrompt="1"/>
          </p:nvPr>
        </p:nvSpPr>
        <p:spPr>
          <a:xfrm>
            <a:off x="8379305" y="1747106"/>
            <a:ext cx="3572445" cy="4245606"/>
          </a:xfrm>
        </p:spPr>
        <p:txBody>
          <a:bodyPr>
            <a:normAutofit/>
          </a:bodyPr>
          <a:lstStyle>
            <a:lvl1pPr marL="0" indent="0">
              <a:lnSpc>
                <a:spcPct val="100000"/>
              </a:lnSpc>
              <a:buNone/>
              <a:defRPr sz="1800"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To change the photo, right click the photo, select “format picture,” then “fill” and then select “picture or text fill.” Click on the “file” button (below “insert from”). A new window will open. Click the “insert” button to upload your own photo. To crop, zoom or move your photo, </a:t>
            </a:r>
            <a:r>
              <a:rPr lang="en-US" b="0" i="0" dirty="0">
                <a:effectLst/>
                <a:latin typeface="Arial" charset="0"/>
              </a:rPr>
              <a:t>click the picture and click the “picture tools/format” tab from your top menu. The crop tool is to your right.</a:t>
            </a:r>
          </a:p>
        </p:txBody>
      </p:sp>
      <p:sp>
        <p:nvSpPr>
          <p:cNvPr id="19"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6"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4173389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mp; Photo, Two Columns blank #2">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13853" y="-9524"/>
            <a:ext cx="4071708" cy="6204604"/>
          </a:xfrm>
        </p:spPr>
        <p:txBody>
          <a:bodyPr>
            <a:normAutofit/>
          </a:bodyPr>
          <a:lstStyle>
            <a:lvl1pPr>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p:txBody>
      </p:sp>
      <p:sp>
        <p:nvSpPr>
          <p:cNvPr id="21" name="Rectangle 20"/>
          <p:cNvSpPr/>
          <p:nvPr userDrawn="1"/>
        </p:nvSpPr>
        <p:spPr>
          <a:xfrm>
            <a:off x="4057854" y="-10100"/>
            <a:ext cx="8148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Title 1"/>
          <p:cNvSpPr>
            <a:spLocks noGrp="1"/>
          </p:cNvSpPr>
          <p:nvPr>
            <p:ph type="title" hasCustomPrompt="1"/>
          </p:nvPr>
        </p:nvSpPr>
        <p:spPr>
          <a:xfrm>
            <a:off x="4542531" y="286258"/>
            <a:ext cx="7427630" cy="820546"/>
          </a:xfrm>
          <a:ln>
            <a:noFill/>
          </a:ln>
        </p:spPr>
        <p:txBody>
          <a:bodyPr anchor="t">
            <a:normAutofit/>
          </a:bodyPr>
          <a:lstStyle>
            <a:lvl1pPr>
              <a:defRPr sz="3600" b="1" i="0" cap="all" baseline="0">
                <a:solidFill>
                  <a:srgbClr val="7029EC"/>
                </a:solidFill>
                <a:latin typeface="Arial Black" charset="0"/>
                <a:ea typeface="Arial Black" charset="0"/>
                <a:cs typeface="Arial Black" charset="0"/>
              </a:defRPr>
            </a:lvl1pPr>
          </a:lstStyle>
          <a:p>
            <a:r>
              <a:rPr lang="en-US" dirty="0"/>
              <a:t>CLICK TO EDIT TITLE</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4" name="Content Placeholder 2">
            <a:extLst>
              <a:ext uri="{FF2B5EF4-FFF2-40B4-BE49-F238E27FC236}">
                <a16:creationId xmlns:a16="http://schemas.microsoft.com/office/drawing/2014/main" xmlns="" id="{F7775BA3-B277-5D43-9789-1E511B30A297}"/>
              </a:ext>
            </a:extLst>
          </p:cNvPr>
          <p:cNvSpPr>
            <a:spLocks noGrp="1"/>
          </p:cNvSpPr>
          <p:nvPr>
            <p:ph idx="1" hasCustomPrompt="1"/>
          </p:nvPr>
        </p:nvSpPr>
        <p:spPr>
          <a:xfrm>
            <a:off x="4542532" y="1363242"/>
            <a:ext cx="3586301" cy="255564"/>
          </a:xfrm>
        </p:spPr>
        <p:txBody>
          <a:bodyPr>
            <a:noAutofit/>
          </a:bodyPr>
          <a:lstStyle>
            <a:lvl1pPr marL="0" indent="0">
              <a:lnSpc>
                <a:spcPct val="100000"/>
              </a:lnSpc>
              <a:buNone/>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lvl="0"/>
            <a:r>
              <a:rPr lang="en-US" noProof="0" dirty="0"/>
              <a:t>CLICK TO EDIT TITLE</a:t>
            </a:r>
            <a:endParaRPr lang="en-US" dirty="0"/>
          </a:p>
          <a:p>
            <a:pPr lvl="4"/>
            <a:endParaRPr lang="en-US" dirty="0"/>
          </a:p>
        </p:txBody>
      </p:sp>
      <p:sp>
        <p:nvSpPr>
          <p:cNvPr id="16" name="Content Placeholder 2">
            <a:extLst>
              <a:ext uri="{FF2B5EF4-FFF2-40B4-BE49-F238E27FC236}">
                <a16:creationId xmlns:a16="http://schemas.microsoft.com/office/drawing/2014/main" xmlns="" id="{5EE8F087-66C4-2C4B-818A-4ED530864C30}"/>
              </a:ext>
            </a:extLst>
          </p:cNvPr>
          <p:cNvSpPr>
            <a:spLocks noGrp="1"/>
          </p:cNvSpPr>
          <p:nvPr>
            <p:ph idx="14" hasCustomPrompt="1"/>
          </p:nvPr>
        </p:nvSpPr>
        <p:spPr>
          <a:xfrm>
            <a:off x="8379305" y="1363242"/>
            <a:ext cx="3586301" cy="255564"/>
          </a:xfrm>
        </p:spPr>
        <p:txBody>
          <a:bodyPr>
            <a:noAutofit/>
          </a:bodyPr>
          <a:lstStyle>
            <a:lvl1pPr marL="0" indent="0">
              <a:lnSpc>
                <a:spcPct val="100000"/>
              </a:lnSpc>
              <a:buNone/>
              <a:defRPr sz="1800" b="1" i="0" cap="all" baseline="0">
                <a:solidFill>
                  <a:schemeClr val="tx1"/>
                </a:solidFill>
                <a:latin typeface="Arial Black" charset="0"/>
                <a:ea typeface="Arial Black" charset="0"/>
                <a:cs typeface="Arial Black"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Courier New" charset="0"/>
              <a:buChar char="o"/>
              <a:defRPr sz="2100" baseline="0">
                <a:solidFill>
                  <a:schemeClr val="tx1">
                    <a:lumMod val="75000"/>
                    <a:lumOff val="25000"/>
                  </a:schemeClr>
                </a:solidFill>
              </a:defRPr>
            </a:lvl3pPr>
            <a:lvl4pPr marL="1714500" indent="-342900">
              <a:buFont typeface="+mj-lt"/>
              <a:buAutoNum type="arabicPeriod"/>
              <a:defRPr>
                <a:solidFill>
                  <a:schemeClr val="tx1">
                    <a:lumMod val="75000"/>
                    <a:lumOff val="25000"/>
                  </a:schemeClr>
                </a:solidFill>
              </a:defRPr>
            </a:lvl4pPr>
            <a:lvl5pPr>
              <a:defRPr sz="1800" cap="all" baseline="0">
                <a:solidFill>
                  <a:schemeClr val="tx1"/>
                </a:solidFill>
              </a:defRPr>
            </a:lvl5pPr>
          </a:lstStyle>
          <a:p>
            <a:pPr lvl="0"/>
            <a:r>
              <a:rPr lang="en-US" noProof="0" dirty="0"/>
              <a:t>CLICK TO EDIT TITLE</a:t>
            </a:r>
            <a:endParaRPr lang="en-US" dirty="0"/>
          </a:p>
          <a:p>
            <a:pPr lvl="4"/>
            <a:endParaRPr lang="en-US" dirty="0"/>
          </a:p>
        </p:txBody>
      </p:sp>
      <p:sp>
        <p:nvSpPr>
          <p:cNvPr id="20" name="Text Placeholder 3">
            <a:extLst>
              <a:ext uri="{FF2B5EF4-FFF2-40B4-BE49-F238E27FC236}">
                <a16:creationId xmlns:a16="http://schemas.microsoft.com/office/drawing/2014/main" xmlns="" id="{214975F0-7448-2B47-ADE4-4B18EED70477}"/>
              </a:ext>
            </a:extLst>
          </p:cNvPr>
          <p:cNvSpPr>
            <a:spLocks noGrp="1"/>
          </p:cNvSpPr>
          <p:nvPr>
            <p:ph type="body" sz="half" idx="24" hasCustomPrompt="1"/>
          </p:nvPr>
        </p:nvSpPr>
        <p:spPr>
          <a:xfrm>
            <a:off x="4542532" y="1747106"/>
            <a:ext cx="3572445" cy="4245606"/>
          </a:xfrm>
        </p:spPr>
        <p:txBody>
          <a:bodyPr>
            <a:normAutofit/>
          </a:bodyPr>
          <a:lstStyle>
            <a:lvl1pPr marL="0" indent="0">
              <a:lnSpc>
                <a:spcPct val="100000"/>
              </a:lnSpc>
              <a:buNone/>
              <a:defRPr sz="180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Use this layout when you need two columns of information with titles. </a:t>
            </a:r>
          </a:p>
        </p:txBody>
      </p:sp>
      <p:sp>
        <p:nvSpPr>
          <p:cNvPr id="22" name="Text Placeholder 3">
            <a:extLst>
              <a:ext uri="{FF2B5EF4-FFF2-40B4-BE49-F238E27FC236}">
                <a16:creationId xmlns:a16="http://schemas.microsoft.com/office/drawing/2014/main" xmlns="" id="{87B0837C-F8CE-6B44-B851-D60AB36A93EA}"/>
              </a:ext>
            </a:extLst>
          </p:cNvPr>
          <p:cNvSpPr>
            <a:spLocks noGrp="1"/>
          </p:cNvSpPr>
          <p:nvPr>
            <p:ph type="body" sz="half" idx="25" hasCustomPrompt="1"/>
          </p:nvPr>
        </p:nvSpPr>
        <p:spPr>
          <a:xfrm>
            <a:off x="8379305" y="1747106"/>
            <a:ext cx="3572445" cy="4245606"/>
          </a:xfrm>
        </p:spPr>
        <p:txBody>
          <a:bodyPr>
            <a:normAutofit/>
          </a:bodyPr>
          <a:lstStyle>
            <a:lvl1pPr marL="0" indent="0">
              <a:lnSpc>
                <a:spcPct val="100000"/>
              </a:lnSpc>
              <a:buNone/>
              <a:defRPr sz="18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To change the photo, right click the photo, select “format picture,” then “fill” and then select “picture or text fill.” Click on the “file” button (below “insert from”). A new window will open. Click the “insert” button to upload your own photo. To crop, zoom or move your photo, </a:t>
            </a:r>
            <a:r>
              <a:rPr lang="en-US" b="0" i="0" dirty="0">
                <a:effectLst/>
                <a:latin typeface="Arial" charset="0"/>
              </a:rPr>
              <a:t>click the picture and click the “picture tools/format” tab from your top menu. The crop tool is to your right.</a:t>
            </a:r>
          </a:p>
        </p:txBody>
      </p:sp>
      <p:sp>
        <p:nvSpPr>
          <p:cNvPr id="23"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5"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305446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Divider #1">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7029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p:cNvSpPr>
            <a:spLocks noGrp="1"/>
          </p:cNvSpPr>
          <p:nvPr>
            <p:ph type="title" hasCustomPrompt="1"/>
          </p:nvPr>
        </p:nvSpPr>
        <p:spPr>
          <a:xfrm>
            <a:off x="1837765" y="1775012"/>
            <a:ext cx="9677400" cy="2787463"/>
          </a:xfrm>
        </p:spPr>
        <p:txBody>
          <a:bodyPr anchor="b"/>
          <a:lstStyle>
            <a:lvl1pPr>
              <a:lnSpc>
                <a:spcPct val="80000"/>
              </a:lnSpc>
              <a:defRPr sz="6000" b="1" i="0" cap="all" baseline="0">
                <a:solidFill>
                  <a:schemeClr val="bg1"/>
                </a:solidFill>
                <a:latin typeface="Arial Black" charset="0"/>
                <a:ea typeface="Arial Black" charset="0"/>
                <a:cs typeface="Arial Black" charset="0"/>
              </a:defRPr>
            </a:lvl1pPr>
          </a:lstStyle>
          <a:p>
            <a:r>
              <a:rPr lang="en-US" dirty="0"/>
              <a:t>SECTION DIVIDER OPTION 1</a:t>
            </a:r>
          </a:p>
        </p:txBody>
      </p:sp>
      <p:sp>
        <p:nvSpPr>
          <p:cNvPr id="3" name="Text Placeholder 2"/>
          <p:cNvSpPr>
            <a:spLocks noGrp="1"/>
          </p:cNvSpPr>
          <p:nvPr>
            <p:ph type="body" idx="1" hasCustomPrompt="1"/>
          </p:nvPr>
        </p:nvSpPr>
        <p:spPr>
          <a:xfrm>
            <a:off x="1837765" y="4558675"/>
            <a:ext cx="9677400" cy="1500187"/>
          </a:xfrm>
        </p:spPr>
        <p:txBody>
          <a:bodyPr>
            <a:normAutofit/>
          </a:bodyPr>
          <a:lstStyle>
            <a:lvl1pPr marL="0" indent="0">
              <a:buNone/>
              <a:defRPr sz="230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ight Triangle 8"/>
          <p:cNvSpPr/>
          <p:nvPr userDrawn="1"/>
        </p:nvSpPr>
        <p:spPr>
          <a:xfrm rot="10800000" flipH="1">
            <a:off x="-1946" y="0"/>
            <a:ext cx="2200835" cy="6909002"/>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spTree>
    <p:extLst>
      <p:ext uri="{BB962C8B-B14F-4D97-AF65-F5344CB8AC3E}">
        <p14:creationId xmlns:p14="http://schemas.microsoft.com/office/powerpoint/2010/main" val="12301795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Divide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37765" y="1775012"/>
            <a:ext cx="9677400" cy="2787463"/>
          </a:xfrm>
        </p:spPr>
        <p:txBody>
          <a:bodyPr anchor="b"/>
          <a:lstStyle>
            <a:lvl1pPr>
              <a:lnSpc>
                <a:spcPct val="80000"/>
              </a:lnSpc>
              <a:defRPr sz="6000" b="1" i="0" cap="all" baseline="0">
                <a:solidFill>
                  <a:srgbClr val="7029EC"/>
                </a:solidFill>
                <a:latin typeface="Arial Black" charset="0"/>
                <a:ea typeface="Arial Black" charset="0"/>
                <a:cs typeface="Arial Black" charset="0"/>
              </a:defRPr>
            </a:lvl1pPr>
          </a:lstStyle>
          <a:p>
            <a:r>
              <a:rPr lang="en-US" dirty="0"/>
              <a:t>SECTION DIVIDER OPTION 2</a:t>
            </a:r>
          </a:p>
        </p:txBody>
      </p:sp>
      <p:sp>
        <p:nvSpPr>
          <p:cNvPr id="3" name="Text Placeholder 2"/>
          <p:cNvSpPr>
            <a:spLocks noGrp="1"/>
          </p:cNvSpPr>
          <p:nvPr>
            <p:ph type="body" idx="1" hasCustomPrompt="1"/>
          </p:nvPr>
        </p:nvSpPr>
        <p:spPr>
          <a:xfrm>
            <a:off x="1837765" y="4558675"/>
            <a:ext cx="9677400" cy="1500187"/>
          </a:xfrm>
        </p:spPr>
        <p:txBody>
          <a:bodyPr>
            <a:normAutofit/>
          </a:bodyPr>
          <a:lstStyle>
            <a:lvl1pPr marL="0" indent="0">
              <a:buNone/>
              <a:defRPr sz="2300">
                <a:solidFill>
                  <a:srgbClr val="7029EC"/>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ight Triangle 8"/>
          <p:cNvSpPr/>
          <p:nvPr userDrawn="1"/>
        </p:nvSpPr>
        <p:spPr>
          <a:xfrm rot="10800000" flipH="1">
            <a:off x="-1946" y="0"/>
            <a:ext cx="2200835" cy="6909002"/>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large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74FC311-905F-4B43-B74A-4625849F7C2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0055" cy="6858000"/>
          </a:xfrm>
          <a:prstGeom prst="rect">
            <a:avLst/>
          </a:prstGeom>
        </p:spPr>
      </p:pic>
      <p:sp>
        <p:nvSpPr>
          <p:cNvPr id="2" name="Title 1"/>
          <p:cNvSpPr>
            <a:spLocks noGrp="1"/>
          </p:cNvSpPr>
          <p:nvPr>
            <p:ph type="ctrTitle" hasCustomPrompt="1"/>
          </p:nvPr>
        </p:nvSpPr>
        <p:spPr>
          <a:xfrm>
            <a:off x="7646932" y="1130053"/>
            <a:ext cx="4204372" cy="3197577"/>
          </a:xfrm>
        </p:spPr>
        <p:txBody>
          <a:bodyPr anchor="t">
            <a:normAutofit/>
          </a:bodyPr>
          <a:lstStyle>
            <a:lvl1pPr algn="l">
              <a:lnSpc>
                <a:spcPct val="90000"/>
              </a:lnSpc>
              <a:defRPr sz="5600" b="1" i="0" cap="all" baseline="0">
                <a:solidFill>
                  <a:schemeClr val="bg1"/>
                </a:solidFill>
                <a:latin typeface="Arial Black" charset="0"/>
                <a:ea typeface="Arial Black" charset="0"/>
                <a:cs typeface="Arial Black" charset="0"/>
              </a:defRPr>
            </a:lvl1pPr>
          </a:lstStyle>
          <a:p>
            <a:r>
              <a:rPr lang="en-US" noProof="0" dirty="0"/>
              <a:t>HEALTHY MOMS. STRONG BABIES.</a:t>
            </a:r>
            <a:endParaRPr lang="en-US" dirty="0"/>
          </a:p>
        </p:txBody>
      </p:sp>
      <p:sp>
        <p:nvSpPr>
          <p:cNvPr id="3" name="Subtitle 2"/>
          <p:cNvSpPr>
            <a:spLocks noGrp="1"/>
          </p:cNvSpPr>
          <p:nvPr>
            <p:ph type="subTitle" idx="1" hasCustomPrompt="1"/>
          </p:nvPr>
        </p:nvSpPr>
        <p:spPr>
          <a:xfrm>
            <a:off x="7646932" y="4513061"/>
            <a:ext cx="4204372" cy="1349857"/>
          </a:xfrm>
        </p:spPr>
        <p:txBody>
          <a:bodyPr>
            <a:normAutofit/>
          </a:bodyPr>
          <a:lstStyle>
            <a:lvl1pPr marL="0" indent="0" algn="l">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129" y="555372"/>
            <a:ext cx="1589950" cy="1160524"/>
          </a:xfrm>
          <a:prstGeom prst="rect">
            <a:avLst/>
          </a:prstGeom>
        </p:spPr>
      </p:pic>
      <p:sp>
        <p:nvSpPr>
          <p:cNvPr id="9"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1"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dirty="0"/>
              <a:t>Add event/program name or stamp here</a:t>
            </a:r>
          </a:p>
        </p:txBody>
      </p:sp>
    </p:spTree>
    <p:extLst>
      <p:ext uri="{BB962C8B-B14F-4D97-AF65-F5344CB8AC3E}">
        <p14:creationId xmlns:p14="http://schemas.microsoft.com/office/powerpoint/2010/main" val="5100239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7029E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n>
                <a:noFill/>
              </a:ln>
            </a:endParaRPr>
          </a:p>
        </p:txBody>
      </p:sp>
      <p:sp>
        <p:nvSpPr>
          <p:cNvPr id="7" name="Title 1"/>
          <p:cNvSpPr>
            <a:spLocks noGrp="1"/>
          </p:cNvSpPr>
          <p:nvPr>
            <p:ph type="title" hasCustomPrompt="1"/>
          </p:nvPr>
        </p:nvSpPr>
        <p:spPr>
          <a:xfrm>
            <a:off x="629798" y="1075765"/>
            <a:ext cx="10442154" cy="3116154"/>
          </a:xfrm>
        </p:spPr>
        <p:txBody>
          <a:bodyPr anchor="b">
            <a:normAutofit/>
          </a:bodyPr>
          <a:lstStyle>
            <a:lvl1pPr>
              <a:lnSpc>
                <a:spcPct val="75000"/>
              </a:lnSpc>
              <a:defRPr sz="7200" b="1" i="0" cap="all" baseline="0">
                <a:solidFill>
                  <a:schemeClr val="bg1"/>
                </a:solidFill>
                <a:latin typeface="Arial Black" charset="0"/>
                <a:ea typeface="Arial Black" charset="0"/>
                <a:cs typeface="Arial Black" charset="0"/>
              </a:defRPr>
            </a:lvl1pPr>
          </a:lstStyle>
          <a:p>
            <a:r>
              <a:rPr lang="en-US" dirty="0"/>
              <a:t>SECTION DIVIDER</a:t>
            </a:r>
            <a:br>
              <a:rPr lang="en-US" dirty="0"/>
            </a:br>
            <a:r>
              <a:rPr lang="en-US" dirty="0"/>
              <a:t>OPTION 3 </a:t>
            </a:r>
          </a:p>
        </p:txBody>
      </p:sp>
      <p:sp>
        <p:nvSpPr>
          <p:cNvPr id="8" name="Text Placeholder 2"/>
          <p:cNvSpPr>
            <a:spLocks noGrp="1"/>
          </p:cNvSpPr>
          <p:nvPr>
            <p:ph type="body" idx="1" hasCustomPrompt="1"/>
          </p:nvPr>
        </p:nvSpPr>
        <p:spPr>
          <a:xfrm>
            <a:off x="629798" y="4191919"/>
            <a:ext cx="10442154" cy="1459735"/>
          </a:xfrm>
        </p:spPr>
        <p:txBody>
          <a:bodyPr>
            <a:normAutofit/>
          </a:bodyPr>
          <a:lstStyle>
            <a:lvl1pPr marL="0" indent="0">
              <a:buNone/>
              <a:defRPr sz="2300"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Tree>
    <p:extLst>
      <p:ext uri="{BB962C8B-B14F-4D97-AF65-F5344CB8AC3E}">
        <p14:creationId xmlns:p14="http://schemas.microsoft.com/office/powerpoint/2010/main" val="942016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29798" y="1075765"/>
            <a:ext cx="10442154" cy="3116154"/>
          </a:xfrm>
        </p:spPr>
        <p:txBody>
          <a:bodyPr anchor="b">
            <a:normAutofit/>
          </a:bodyPr>
          <a:lstStyle>
            <a:lvl1pPr>
              <a:lnSpc>
                <a:spcPct val="75000"/>
              </a:lnSpc>
              <a:defRPr sz="7200" b="1" i="0" cap="all" baseline="0">
                <a:solidFill>
                  <a:srgbClr val="7029EC"/>
                </a:solidFill>
                <a:latin typeface="Arial Black" charset="0"/>
                <a:ea typeface="Arial Black" charset="0"/>
                <a:cs typeface="Arial Black" charset="0"/>
              </a:defRPr>
            </a:lvl1pPr>
          </a:lstStyle>
          <a:p>
            <a:r>
              <a:rPr lang="en-US" dirty="0"/>
              <a:t>SECTION DIVIDER</a:t>
            </a:r>
            <a:br>
              <a:rPr lang="en-US" dirty="0"/>
            </a:br>
            <a:r>
              <a:rPr lang="en-US" dirty="0"/>
              <a:t>OPTION 4 </a:t>
            </a:r>
          </a:p>
        </p:txBody>
      </p:sp>
      <p:sp>
        <p:nvSpPr>
          <p:cNvPr id="8" name="Text Placeholder 2"/>
          <p:cNvSpPr>
            <a:spLocks noGrp="1"/>
          </p:cNvSpPr>
          <p:nvPr>
            <p:ph type="body" idx="1" hasCustomPrompt="1"/>
          </p:nvPr>
        </p:nvSpPr>
        <p:spPr>
          <a:xfrm>
            <a:off x="629798" y="4191919"/>
            <a:ext cx="10442154" cy="1459735"/>
          </a:xfrm>
        </p:spPr>
        <p:txBody>
          <a:bodyPr>
            <a:normAutofit/>
          </a:bodyPr>
          <a:lstStyle>
            <a:lvl1pPr marL="0" indent="0">
              <a:buNone/>
              <a:defRPr sz="2300" baseline="0">
                <a:solidFill>
                  <a:srgbClr val="7029EC"/>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Divider, Image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A204854-E7B5-644A-9D88-C1F34380A23A}"/>
              </a:ext>
            </a:extLst>
          </p:cNvPr>
          <p:cNvSpPr/>
          <p:nvPr userDrawn="1"/>
        </p:nvSpPr>
        <p:spPr>
          <a:xfrm>
            <a:off x="0" y="1"/>
            <a:ext cx="12192000" cy="6858000"/>
          </a:xfrm>
          <a:prstGeom prst="rect">
            <a:avLst/>
          </a:prstGeom>
          <a:solidFill>
            <a:srgbClr val="7029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2" name="Picture 1"/>
          <p:cNvPicPr>
            <a:picLocks noChangeAspect="1"/>
          </p:cNvPicPr>
          <p:nvPr userDrawn="1"/>
        </p:nvPicPr>
        <p:blipFill rotWithShape="1">
          <a:blip r:embed="rId2" cstate="print">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7" name="Title 1"/>
          <p:cNvSpPr>
            <a:spLocks noGrp="1"/>
          </p:cNvSpPr>
          <p:nvPr>
            <p:ph type="title" hasCustomPrompt="1"/>
          </p:nvPr>
        </p:nvSpPr>
        <p:spPr>
          <a:xfrm>
            <a:off x="629798" y="1344705"/>
            <a:ext cx="10442154" cy="3304413"/>
          </a:xfrm>
          <a:effectLst/>
        </p:spPr>
        <p:txBody>
          <a:bodyPr anchor="b">
            <a:normAutofit/>
          </a:bodyPr>
          <a:lstStyle>
            <a:lvl1pPr>
              <a:lnSpc>
                <a:spcPct val="75000"/>
              </a:lnSpc>
              <a:defRPr sz="7200" b="1" i="0" cap="all" baseline="0">
                <a:solidFill>
                  <a:schemeClr val="bg1"/>
                </a:solidFill>
                <a:latin typeface="Arial Black" charset="0"/>
                <a:ea typeface="Arial Black" charset="0"/>
                <a:cs typeface="Arial Black" charset="0"/>
              </a:defRPr>
            </a:lvl1pPr>
          </a:lstStyle>
          <a:p>
            <a:r>
              <a:rPr lang="en-US" dirty="0"/>
              <a:t>SECTION DIVIDER</a:t>
            </a:r>
            <a:br>
              <a:rPr lang="en-US" dirty="0"/>
            </a:br>
            <a:r>
              <a:rPr lang="en-US" dirty="0"/>
              <a:t>OPTION 5 </a:t>
            </a:r>
          </a:p>
        </p:txBody>
      </p:sp>
      <p:sp>
        <p:nvSpPr>
          <p:cNvPr id="8" name="Text Placeholder 2"/>
          <p:cNvSpPr>
            <a:spLocks noGrp="1"/>
          </p:cNvSpPr>
          <p:nvPr>
            <p:ph type="body" idx="1" hasCustomPrompt="1"/>
          </p:nvPr>
        </p:nvSpPr>
        <p:spPr>
          <a:xfrm>
            <a:off x="629798" y="4649119"/>
            <a:ext cx="10442154" cy="1459735"/>
          </a:xfrm>
          <a:effectLst/>
        </p:spPr>
        <p:txBody>
          <a:bodyPr>
            <a:normAutofit/>
          </a:bodyPr>
          <a:lstStyle>
            <a:lvl1pPr marL="0" indent="0">
              <a:buNone/>
              <a:defRPr sz="230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198695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Divider, Imag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56D152AB-2218-0443-997F-E3AC2ABC169B}"/>
              </a:ext>
            </a:extLst>
          </p:cNvPr>
          <p:cNvSpPr/>
          <p:nvPr userDrawn="1"/>
        </p:nvSpPr>
        <p:spPr>
          <a:xfrm>
            <a:off x="0" y="1"/>
            <a:ext cx="12192000" cy="6858000"/>
          </a:xfrm>
          <a:prstGeom prst="rect">
            <a:avLst/>
          </a:prstGeom>
          <a:solidFill>
            <a:srgbClr val="7029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3" name="Picture 2"/>
          <p:cNvPicPr>
            <a:picLocks noChangeAspect="1"/>
          </p:cNvPicPr>
          <p:nvPr userDrawn="1"/>
        </p:nvPicPr>
        <p:blipFill rotWithShape="1">
          <a:blip r:embed="rId2" cstate="print">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p:cNvSpPr>
            <a:spLocks noGrp="1"/>
          </p:cNvSpPr>
          <p:nvPr>
            <p:ph type="title" hasCustomPrompt="1"/>
          </p:nvPr>
        </p:nvSpPr>
        <p:spPr>
          <a:xfrm>
            <a:off x="629798" y="1344705"/>
            <a:ext cx="10442154" cy="3304413"/>
          </a:xfrm>
          <a:effectLst>
            <a:outerShdw blurRad="63500" sx="133000" sy="133000" algn="ctr" rotWithShape="0">
              <a:prstClr val="black">
                <a:alpha val="50000"/>
              </a:prstClr>
            </a:outerShdw>
          </a:effectLst>
        </p:spPr>
        <p:txBody>
          <a:bodyPr anchor="b">
            <a:normAutofit/>
          </a:bodyPr>
          <a:lstStyle>
            <a:lvl1pPr>
              <a:lnSpc>
                <a:spcPct val="75000"/>
              </a:lnSpc>
              <a:defRPr sz="7200" b="1" i="0" cap="all" baseline="0">
                <a:solidFill>
                  <a:schemeClr val="bg1"/>
                </a:solidFill>
                <a:latin typeface="Arial Black" charset="0"/>
                <a:ea typeface="Arial Black" charset="0"/>
                <a:cs typeface="Arial Black" charset="0"/>
              </a:defRPr>
            </a:lvl1pPr>
          </a:lstStyle>
          <a:p>
            <a:r>
              <a:rPr lang="en-US" dirty="0"/>
              <a:t>SECTION DIVIDER</a:t>
            </a:r>
            <a:br>
              <a:rPr lang="en-US" dirty="0"/>
            </a:br>
            <a:r>
              <a:rPr lang="en-US" dirty="0"/>
              <a:t>OPTION 6</a:t>
            </a:r>
          </a:p>
        </p:txBody>
      </p:sp>
      <p:sp>
        <p:nvSpPr>
          <p:cNvPr id="8" name="Text Placeholder 2"/>
          <p:cNvSpPr>
            <a:spLocks noGrp="1"/>
          </p:cNvSpPr>
          <p:nvPr>
            <p:ph type="body" idx="1" hasCustomPrompt="1"/>
          </p:nvPr>
        </p:nvSpPr>
        <p:spPr>
          <a:xfrm>
            <a:off x="629798" y="4649119"/>
            <a:ext cx="10442154" cy="1459735"/>
          </a:xfrm>
        </p:spPr>
        <p:txBody>
          <a:bodyPr>
            <a:normAutofit/>
          </a:bodyPr>
          <a:lstStyle>
            <a:lvl1pPr marL="0" indent="0">
              <a:buNone/>
              <a:defRPr sz="230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531083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Divider, Image #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7A90209-23D2-374D-B682-0A3497EB0681}"/>
              </a:ext>
            </a:extLst>
          </p:cNvPr>
          <p:cNvPicPr>
            <a:picLocks noChangeAspect="1"/>
          </p:cNvPicPr>
          <p:nvPr userDrawn="1"/>
        </p:nvPicPr>
        <p:blipFill rotWithShape="1">
          <a:blip r:embed="rId2" cstate="screen">
            <a:alphaModFix/>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0" y="-1"/>
            <a:ext cx="12192000" cy="6858001"/>
          </a:xfrm>
          <a:prstGeom prst="rect">
            <a:avLst/>
          </a:prstGeom>
          <a:effectLst/>
        </p:spPr>
      </p:pic>
      <p:sp>
        <p:nvSpPr>
          <p:cNvPr id="7" name="Title 1"/>
          <p:cNvSpPr>
            <a:spLocks noGrp="1"/>
          </p:cNvSpPr>
          <p:nvPr>
            <p:ph type="title" hasCustomPrompt="1"/>
          </p:nvPr>
        </p:nvSpPr>
        <p:spPr>
          <a:xfrm>
            <a:off x="629798" y="1344705"/>
            <a:ext cx="10442154" cy="3304413"/>
          </a:xfrm>
          <a:effectLst>
            <a:outerShdw blurRad="63500" sx="133000" sy="133000" algn="ctr" rotWithShape="0">
              <a:prstClr val="black">
                <a:alpha val="50000"/>
              </a:prstClr>
            </a:outerShdw>
          </a:effectLst>
        </p:spPr>
        <p:txBody>
          <a:bodyPr anchor="b">
            <a:normAutofit/>
          </a:bodyPr>
          <a:lstStyle>
            <a:lvl1pPr>
              <a:lnSpc>
                <a:spcPct val="75000"/>
              </a:lnSpc>
              <a:defRPr sz="7200" b="1" i="0" cap="all" baseline="0">
                <a:solidFill>
                  <a:schemeClr val="bg1"/>
                </a:solidFill>
                <a:latin typeface="Arial Black" charset="0"/>
                <a:ea typeface="Arial Black" charset="0"/>
                <a:cs typeface="Arial Black" charset="0"/>
              </a:defRPr>
            </a:lvl1pPr>
          </a:lstStyle>
          <a:p>
            <a:r>
              <a:rPr lang="en-US" dirty="0"/>
              <a:t>SECTION DIVIDER</a:t>
            </a:r>
            <a:br>
              <a:rPr lang="en-US" dirty="0"/>
            </a:br>
            <a:r>
              <a:rPr lang="en-US" dirty="0"/>
              <a:t>OPTION 7</a:t>
            </a:r>
          </a:p>
        </p:txBody>
      </p:sp>
      <p:sp>
        <p:nvSpPr>
          <p:cNvPr id="8" name="Text Placeholder 2"/>
          <p:cNvSpPr>
            <a:spLocks noGrp="1"/>
          </p:cNvSpPr>
          <p:nvPr>
            <p:ph type="body" idx="1" hasCustomPrompt="1"/>
          </p:nvPr>
        </p:nvSpPr>
        <p:spPr>
          <a:xfrm>
            <a:off x="629798" y="4649119"/>
            <a:ext cx="10442154" cy="1459735"/>
          </a:xfrm>
        </p:spPr>
        <p:txBody>
          <a:bodyPr>
            <a:normAutofit/>
          </a:bodyPr>
          <a:lstStyle>
            <a:lvl1pPr marL="0" indent="0">
              <a:buNone/>
              <a:defRPr sz="230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705741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Divider, Image #8">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43DDA87-1A33-7D45-AAD1-F0A940E8DD98}"/>
              </a:ext>
            </a:extLst>
          </p:cNvPr>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5" name="Title 1">
            <a:extLst>
              <a:ext uri="{FF2B5EF4-FFF2-40B4-BE49-F238E27FC236}">
                <a16:creationId xmlns:a16="http://schemas.microsoft.com/office/drawing/2014/main" xmlns="" id="{4326683B-D0E2-2B49-A1AB-9B61612C7636}"/>
              </a:ext>
            </a:extLst>
          </p:cNvPr>
          <p:cNvSpPr>
            <a:spLocks noGrp="1"/>
          </p:cNvSpPr>
          <p:nvPr>
            <p:ph type="title" hasCustomPrompt="1"/>
          </p:nvPr>
        </p:nvSpPr>
        <p:spPr>
          <a:xfrm>
            <a:off x="629798" y="1344705"/>
            <a:ext cx="5618602" cy="4822415"/>
          </a:xfrm>
          <a:effectLst>
            <a:outerShdw blurRad="63500" sx="133000" sy="133000" algn="ctr" rotWithShape="0">
              <a:prstClr val="black">
                <a:alpha val="50000"/>
              </a:prstClr>
            </a:outerShdw>
          </a:effectLst>
        </p:spPr>
        <p:txBody>
          <a:bodyPr anchor="ctr" anchorCtr="0">
            <a:normAutofit/>
          </a:bodyPr>
          <a:lstStyle>
            <a:lvl1pPr>
              <a:lnSpc>
                <a:spcPct val="75000"/>
              </a:lnSpc>
              <a:defRPr sz="7200" b="1" i="0" cap="all" baseline="0">
                <a:solidFill>
                  <a:schemeClr val="bg1"/>
                </a:solidFill>
                <a:latin typeface="Arial Black" charset="0"/>
                <a:ea typeface="Arial Black" charset="0"/>
                <a:cs typeface="Arial Black" charset="0"/>
              </a:defRPr>
            </a:lvl1pPr>
          </a:lstStyle>
          <a:p>
            <a:r>
              <a:rPr lang="en-US" dirty="0"/>
              <a:t>SECTION DIVIDER</a:t>
            </a:r>
            <a:br>
              <a:rPr lang="en-US" dirty="0"/>
            </a:br>
            <a:r>
              <a:rPr lang="en-US" dirty="0"/>
              <a:t>OPTION 8</a:t>
            </a:r>
          </a:p>
        </p:txBody>
      </p:sp>
    </p:spTree>
    <p:extLst>
      <p:ext uri="{BB962C8B-B14F-4D97-AF65-F5344CB8AC3E}">
        <p14:creationId xmlns:p14="http://schemas.microsoft.com/office/powerpoint/2010/main" val="23676989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Divider, Image #9">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2C05790-C514-BA4E-BB78-927F73BBA01D}"/>
              </a:ext>
            </a:extLst>
          </p:cNvPr>
          <p:cNvSpPr/>
          <p:nvPr userDrawn="1"/>
        </p:nvSpPr>
        <p:spPr>
          <a:xfrm>
            <a:off x="0" y="1"/>
            <a:ext cx="12192000" cy="6858000"/>
          </a:xfrm>
          <a:prstGeom prst="rect">
            <a:avLst/>
          </a:prstGeom>
          <a:solidFill>
            <a:srgbClr val="7029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3" name="Picture 2">
            <a:extLst>
              <a:ext uri="{FF2B5EF4-FFF2-40B4-BE49-F238E27FC236}">
                <a16:creationId xmlns:a16="http://schemas.microsoft.com/office/drawing/2014/main" xmlns="" id="{1D536D93-B312-644D-B682-C3DD287035FE}"/>
              </a:ext>
            </a:extLst>
          </p:cNvPr>
          <p:cNvPicPr>
            <a:picLocks noChangeAspect="1"/>
          </p:cNvPicPr>
          <p:nvPr userDrawn="1"/>
        </p:nvPicPr>
        <p:blipFill rotWithShape="1">
          <a:blip r:embed="rId2" cstate="print">
            <a:alphaModFix amt="50000"/>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7" name="Title 1"/>
          <p:cNvSpPr>
            <a:spLocks noGrp="1"/>
          </p:cNvSpPr>
          <p:nvPr>
            <p:ph type="title" hasCustomPrompt="1"/>
          </p:nvPr>
        </p:nvSpPr>
        <p:spPr>
          <a:xfrm>
            <a:off x="629798" y="1344705"/>
            <a:ext cx="5618602" cy="4822415"/>
          </a:xfrm>
          <a:effectLst>
            <a:outerShdw blurRad="63500" sx="133000" sy="133000" algn="ctr" rotWithShape="0">
              <a:prstClr val="black">
                <a:alpha val="50000"/>
              </a:prstClr>
            </a:outerShdw>
          </a:effectLst>
        </p:spPr>
        <p:txBody>
          <a:bodyPr anchor="ctr" anchorCtr="0">
            <a:normAutofit/>
          </a:bodyPr>
          <a:lstStyle>
            <a:lvl1pPr>
              <a:lnSpc>
                <a:spcPct val="75000"/>
              </a:lnSpc>
              <a:defRPr sz="7200" b="1" i="0" cap="all" baseline="0">
                <a:solidFill>
                  <a:schemeClr val="bg1"/>
                </a:solidFill>
                <a:latin typeface="Arial Black" charset="0"/>
                <a:ea typeface="Arial Black" charset="0"/>
                <a:cs typeface="Arial Black" charset="0"/>
              </a:defRPr>
            </a:lvl1pPr>
          </a:lstStyle>
          <a:p>
            <a:r>
              <a:rPr lang="en-US" dirty="0"/>
              <a:t>SECTION DIVIDER</a:t>
            </a:r>
            <a:br>
              <a:rPr lang="en-US" dirty="0"/>
            </a:br>
            <a:r>
              <a:rPr lang="en-US" dirty="0"/>
              <a:t>OPTION 9</a:t>
            </a:r>
          </a:p>
        </p:txBody>
      </p:sp>
    </p:spTree>
    <p:extLst>
      <p:ext uri="{BB962C8B-B14F-4D97-AF65-F5344CB8AC3E}">
        <p14:creationId xmlns:p14="http://schemas.microsoft.com/office/powerpoint/2010/main" val="463105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 place image #1">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7029E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n>
                <a:noFill/>
              </a:ln>
            </a:endParaRPr>
          </a:p>
        </p:txBody>
      </p:sp>
      <p:sp>
        <p:nvSpPr>
          <p:cNvPr id="7" name="Title 1"/>
          <p:cNvSpPr>
            <a:spLocks noGrp="1"/>
          </p:cNvSpPr>
          <p:nvPr>
            <p:ph type="title" hasCustomPrompt="1"/>
          </p:nvPr>
        </p:nvSpPr>
        <p:spPr>
          <a:xfrm>
            <a:off x="629798" y="1344705"/>
            <a:ext cx="10442154" cy="3304413"/>
          </a:xfrm>
          <a:effectLst>
            <a:outerShdw blurRad="63500" sx="133000" sy="133000" algn="ctr" rotWithShape="0">
              <a:prstClr val="black">
                <a:alpha val="50000"/>
              </a:prstClr>
            </a:outerShdw>
          </a:effectLst>
        </p:spPr>
        <p:txBody>
          <a:bodyPr anchor="b">
            <a:normAutofit/>
          </a:bodyPr>
          <a:lstStyle>
            <a:lvl1pPr>
              <a:lnSpc>
                <a:spcPct val="75000"/>
              </a:lnSpc>
              <a:defRPr sz="7200" b="1" i="0" baseline="0">
                <a:solidFill>
                  <a:schemeClr val="bg1"/>
                </a:solidFill>
                <a:latin typeface="Arial Black" charset="0"/>
                <a:ea typeface="Arial Black" charset="0"/>
                <a:cs typeface="Arial Black" charset="0"/>
              </a:defRPr>
            </a:lvl1pPr>
          </a:lstStyle>
          <a:p>
            <a:r>
              <a:rPr lang="en-US" dirty="0"/>
              <a:t>SECTION DIVIDER</a:t>
            </a:r>
            <a:br>
              <a:rPr lang="en-US" dirty="0"/>
            </a:br>
            <a:r>
              <a:rPr lang="en-US" dirty="0"/>
              <a:t>OPTION 10 </a:t>
            </a:r>
          </a:p>
        </p:txBody>
      </p:sp>
      <p:sp>
        <p:nvSpPr>
          <p:cNvPr id="8" name="Text Placeholder 2"/>
          <p:cNvSpPr>
            <a:spLocks noGrp="1"/>
          </p:cNvSpPr>
          <p:nvPr>
            <p:ph type="body" idx="1" hasCustomPrompt="1"/>
          </p:nvPr>
        </p:nvSpPr>
        <p:spPr>
          <a:xfrm>
            <a:off x="629798" y="4649119"/>
            <a:ext cx="10442154" cy="1459735"/>
          </a:xfrm>
        </p:spPr>
        <p:txBody>
          <a:bodyPr>
            <a:normAutofit/>
          </a:bodyPr>
          <a:lstStyle>
            <a:lvl1pPr marL="0" indent="0">
              <a:buNone/>
              <a:defRPr sz="230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a:t>
            </a:r>
          </a:p>
        </p:txBody>
      </p:sp>
      <p:sp>
        <p:nvSpPr>
          <p:cNvPr id="9" name="Picture Placeholder 2"/>
          <p:cNvSpPr>
            <a:spLocks noGrp="1"/>
          </p:cNvSpPr>
          <p:nvPr>
            <p:ph type="pic" sz="quarter" idx="10" hasCustomPrompt="1"/>
          </p:nvPr>
        </p:nvSpPr>
        <p:spPr>
          <a:xfrm>
            <a:off x="0" y="0"/>
            <a:ext cx="12192000" cy="6868120"/>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charset="0"/>
              <a:buNone/>
              <a:tabLst/>
              <a:defRPr sz="2400" baseline="0">
                <a:solidFill>
                  <a:srgbClr val="7F7F7F"/>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to add picture. When selecting a photo for this slide, use one with a dark background that is not too busy in order to preserve legibility, then send the picture to the back by selecting Arrange &gt; Send to Back in the top menu. </a:t>
            </a: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Divider place image #2">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29798" y="1344705"/>
            <a:ext cx="10442154" cy="3304413"/>
          </a:xfrm>
          <a:effectLst>
            <a:outerShdw blurRad="63500" sx="133000" sy="133000" algn="ctr" rotWithShape="0">
              <a:prstClr val="black">
                <a:alpha val="50000"/>
              </a:prstClr>
            </a:outerShdw>
          </a:effectLst>
        </p:spPr>
        <p:txBody>
          <a:bodyPr anchor="b">
            <a:normAutofit/>
          </a:bodyPr>
          <a:lstStyle>
            <a:lvl1pPr>
              <a:lnSpc>
                <a:spcPct val="75000"/>
              </a:lnSpc>
              <a:defRPr sz="7200" b="1" i="0" baseline="0">
                <a:solidFill>
                  <a:schemeClr val="bg1"/>
                </a:solidFill>
                <a:latin typeface="Arial Black" charset="0"/>
                <a:ea typeface="Arial Black" charset="0"/>
                <a:cs typeface="Arial Black" charset="0"/>
              </a:defRPr>
            </a:lvl1pPr>
          </a:lstStyle>
          <a:p>
            <a:r>
              <a:rPr lang="en-US" dirty="0"/>
              <a:t>SECTION DIVIDER</a:t>
            </a:r>
            <a:br>
              <a:rPr lang="en-US" dirty="0"/>
            </a:br>
            <a:r>
              <a:rPr lang="en-US" dirty="0"/>
              <a:t>OPTION 3 </a:t>
            </a:r>
          </a:p>
        </p:txBody>
      </p:sp>
      <p:sp>
        <p:nvSpPr>
          <p:cNvPr id="8" name="Text Placeholder 2"/>
          <p:cNvSpPr>
            <a:spLocks noGrp="1"/>
          </p:cNvSpPr>
          <p:nvPr>
            <p:ph type="body" idx="1"/>
          </p:nvPr>
        </p:nvSpPr>
        <p:spPr>
          <a:xfrm>
            <a:off x="629798" y="4649119"/>
            <a:ext cx="10442154" cy="1459735"/>
          </a:xfrm>
        </p:spPr>
        <p:txBody>
          <a:bodyPr>
            <a:normAutofit/>
          </a:bodyPr>
          <a:lstStyle>
            <a:lvl1pPr marL="0" indent="0">
              <a:buNone/>
              <a:defRPr sz="230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Picture Placeholder 2"/>
          <p:cNvSpPr>
            <a:spLocks noGrp="1"/>
          </p:cNvSpPr>
          <p:nvPr>
            <p:ph type="pic" sz="quarter" idx="10" hasCustomPrompt="1"/>
          </p:nvPr>
        </p:nvSpPr>
        <p:spPr>
          <a:xfrm>
            <a:off x="0" y="0"/>
            <a:ext cx="12192000" cy="6868120"/>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charset="0"/>
              <a:buNone/>
              <a:tabLst/>
              <a:defRPr sz="2400" baseline="0">
                <a:solidFill>
                  <a:srgbClr val="7F7F7F"/>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to add picture. When selecting a photo for this slide, use one with a dark background that is not too busy in order to preserve legibility, then send the picture to the back by selecting Arrange &gt; Send to Back in the top menu. </a:t>
            </a: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and Photo #1">
    <p:spTree>
      <p:nvGrpSpPr>
        <p:cNvPr id="1" name=""/>
        <p:cNvGrpSpPr/>
        <p:nvPr/>
      </p:nvGrpSpPr>
      <p:grpSpPr>
        <a:xfrm>
          <a:off x="0" y="0"/>
          <a:ext cx="0" cy="0"/>
          <a:chOff x="0" y="0"/>
          <a:chExt cx="0" cy="0"/>
        </a:xfrm>
      </p:grpSpPr>
      <p:sp>
        <p:nvSpPr>
          <p:cNvPr id="13" name="Rectangle 12"/>
          <p:cNvSpPr/>
          <p:nvPr userDrawn="1"/>
        </p:nvSpPr>
        <p:spPr>
          <a:xfrm>
            <a:off x="0" y="621"/>
            <a:ext cx="12192000" cy="687144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pic>
        <p:nvPicPr>
          <p:cNvPr id="21" name="Picture 20">
            <a:extLst>
              <a:ext uri="{FF2B5EF4-FFF2-40B4-BE49-F238E27FC236}">
                <a16:creationId xmlns:a16="http://schemas.microsoft.com/office/drawing/2014/main" xmlns="" id="{16486745-FC05-354E-9C3F-7E0F52794D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4938" y="911715"/>
            <a:ext cx="6977062" cy="5084575"/>
          </a:xfrm>
          <a:prstGeom prst="rect">
            <a:avLst/>
          </a:prstGeom>
        </p:spPr>
      </p:pic>
      <p:sp>
        <p:nvSpPr>
          <p:cNvPr id="22" name="Right Triangle 21"/>
          <p:cNvSpPr/>
          <p:nvPr userDrawn="1"/>
        </p:nvSpPr>
        <p:spPr>
          <a:xfrm flipH="1">
            <a:off x="10581692" y="912438"/>
            <a:ext cx="1619790" cy="5084949"/>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12" name="Text Placeholder 2">
            <a:extLst>
              <a:ext uri="{FF2B5EF4-FFF2-40B4-BE49-F238E27FC236}">
                <a16:creationId xmlns:a16="http://schemas.microsoft.com/office/drawing/2014/main" xmlns="" id="{F3A8F857-3B3C-6640-98A9-ECB28C0978AC}"/>
              </a:ext>
            </a:extLst>
          </p:cNvPr>
          <p:cNvSpPr>
            <a:spLocks noGrp="1"/>
          </p:cNvSpPr>
          <p:nvPr>
            <p:ph type="body" sz="quarter" idx="17"/>
          </p:nvPr>
        </p:nvSpPr>
        <p:spPr>
          <a:xfrm>
            <a:off x="476250" y="2273182"/>
            <a:ext cx="4513263" cy="3719868"/>
          </a:xfrm>
        </p:spPr>
        <p:txBody>
          <a:bodyPr/>
          <a:lstStyle>
            <a:lvl1pPr>
              <a:defRPr>
                <a:solidFill>
                  <a:schemeClr val="bg1"/>
                </a:solidFill>
              </a:defRPr>
            </a:lvl1pPr>
          </a:lstStyle>
          <a:p>
            <a:pPr lvl="0"/>
            <a:r>
              <a:rPr lang="en-US" smtClean="0"/>
              <a:t>Click to edit Master text styles</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376103435"/>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large im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CE18DAA-4D4D-9742-89D9-9EDF0096EB4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ctrTitle" hasCustomPrompt="1"/>
          </p:nvPr>
        </p:nvSpPr>
        <p:spPr>
          <a:xfrm>
            <a:off x="1090129" y="1990412"/>
            <a:ext cx="4204372" cy="3197577"/>
          </a:xfrm>
        </p:spPr>
        <p:txBody>
          <a:bodyPr anchor="t">
            <a:normAutofit/>
          </a:bodyPr>
          <a:lstStyle>
            <a:lvl1pPr algn="l">
              <a:lnSpc>
                <a:spcPct val="90000"/>
              </a:lnSpc>
              <a:defRPr sz="5600" b="1" i="0" cap="all" baseline="0">
                <a:solidFill>
                  <a:schemeClr val="bg1"/>
                </a:solidFill>
                <a:latin typeface="Arial Black" charset="0"/>
                <a:ea typeface="Arial Black" charset="0"/>
                <a:cs typeface="Arial Black" charset="0"/>
              </a:defRPr>
            </a:lvl1pPr>
          </a:lstStyle>
          <a:p>
            <a:r>
              <a:rPr lang="en-US" noProof="0" dirty="0"/>
              <a:t>HEALTHY MOMS. STRONG BABIES.</a:t>
            </a:r>
            <a:endParaRPr lang="en-US" dirty="0"/>
          </a:p>
        </p:txBody>
      </p:sp>
      <p:sp>
        <p:nvSpPr>
          <p:cNvPr id="3" name="Subtitle 2"/>
          <p:cNvSpPr>
            <a:spLocks noGrp="1"/>
          </p:cNvSpPr>
          <p:nvPr>
            <p:ph type="subTitle" idx="1" hasCustomPrompt="1"/>
          </p:nvPr>
        </p:nvSpPr>
        <p:spPr>
          <a:xfrm>
            <a:off x="1090129" y="5348066"/>
            <a:ext cx="4204372" cy="890809"/>
          </a:xfrm>
        </p:spPr>
        <p:txBody>
          <a:bodyPr>
            <a:normAutofit/>
          </a:bodyPr>
          <a:lstStyle>
            <a:lvl1pPr marL="0" indent="0" algn="l">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129" y="555372"/>
            <a:ext cx="1589950" cy="1160524"/>
          </a:xfrm>
          <a:prstGeom prst="rect">
            <a:avLst/>
          </a:prstGeom>
        </p:spPr>
      </p:pic>
      <p:sp>
        <p:nvSpPr>
          <p:cNvPr id="10"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8"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dirty="0"/>
              <a:t>Add event/program name or stamp here</a:t>
            </a:r>
          </a:p>
        </p:txBody>
      </p:sp>
    </p:spTree>
    <p:extLst>
      <p:ext uri="{BB962C8B-B14F-4D97-AF65-F5344CB8AC3E}">
        <p14:creationId xmlns:p14="http://schemas.microsoft.com/office/powerpoint/2010/main" val="19336963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and Photo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5F2611B-8100-1B40-AD2C-30D5BE142D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4938" y="911715"/>
            <a:ext cx="6977062" cy="5084575"/>
          </a:xfrm>
          <a:prstGeom prst="rect">
            <a:avLst/>
          </a:prstGeom>
        </p:spPr>
      </p:pic>
      <p:sp>
        <p:nvSpPr>
          <p:cNvPr id="8" name="Right Triangle 7"/>
          <p:cNvSpPr/>
          <p:nvPr userDrawn="1"/>
        </p:nvSpPr>
        <p:spPr>
          <a:xfrm flipH="1">
            <a:off x="10570262" y="912438"/>
            <a:ext cx="1619790" cy="5084949"/>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sp>
        <p:nvSpPr>
          <p:cNvPr id="11"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dirty="0"/>
              <a:t>CLICK TO EDIT TITLE</a:t>
            </a:r>
          </a:p>
        </p:txBody>
      </p:sp>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7" name="Text Placeholder 2">
            <a:extLst>
              <a:ext uri="{FF2B5EF4-FFF2-40B4-BE49-F238E27FC236}">
                <a16:creationId xmlns:a16="http://schemas.microsoft.com/office/drawing/2014/main" xmlns="" id="{909CBF58-B9BA-2544-BBD2-678D3C505DBF}"/>
              </a:ext>
            </a:extLst>
          </p:cNvPr>
          <p:cNvSpPr>
            <a:spLocks noGrp="1"/>
          </p:cNvSpPr>
          <p:nvPr>
            <p:ph type="body" sz="quarter" idx="17"/>
          </p:nvPr>
        </p:nvSpPr>
        <p:spPr>
          <a:xfrm>
            <a:off x="476250" y="2273182"/>
            <a:ext cx="4513263" cy="3719868"/>
          </a:xfrm>
        </p:spPr>
        <p:txBody>
          <a:bodyPr/>
          <a:lstStyle>
            <a:lvl1pPr>
              <a:defRPr>
                <a:solidFill>
                  <a:srgbClr val="000000"/>
                </a:solidFill>
              </a:defRPr>
            </a:lvl1pPr>
          </a:lstStyle>
          <a:p>
            <a:pPr lvl="0"/>
            <a:r>
              <a:rPr lang="en-US" smtClean="0"/>
              <a:t>Click to edit Master text styles</a:t>
            </a:r>
          </a:p>
        </p:txBody>
      </p:sp>
      <p:sp>
        <p:nvSpPr>
          <p:cNvPr id="1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41371535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and Photo #3">
    <p:spTree>
      <p:nvGrpSpPr>
        <p:cNvPr id="1" name=""/>
        <p:cNvGrpSpPr/>
        <p:nvPr/>
      </p:nvGrpSpPr>
      <p:grpSpPr>
        <a:xfrm>
          <a:off x="0" y="0"/>
          <a:ext cx="0" cy="0"/>
          <a:chOff x="0" y="0"/>
          <a:chExt cx="0" cy="0"/>
        </a:xfrm>
      </p:grpSpPr>
      <p:sp>
        <p:nvSpPr>
          <p:cNvPr id="13" name="Rectangle 12"/>
          <p:cNvSpPr/>
          <p:nvPr userDrawn="1"/>
        </p:nvSpPr>
        <p:spPr>
          <a:xfrm>
            <a:off x="0" y="621"/>
            <a:ext cx="12192000" cy="687144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833AC29B-5FFA-FD44-9FB3-C1F8EA6826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4938" y="923440"/>
            <a:ext cx="6986544" cy="5077309"/>
          </a:xfrm>
          <a:prstGeom prst="rect">
            <a:avLst/>
          </a:prstGeom>
        </p:spPr>
      </p:pic>
      <p:cxnSp>
        <p:nvCxnSpPr>
          <p:cNvPr id="10" name="Straight Connector 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22" name="Right Triangle 21"/>
          <p:cNvSpPr/>
          <p:nvPr userDrawn="1"/>
        </p:nvSpPr>
        <p:spPr>
          <a:xfrm flipH="1">
            <a:off x="10581692" y="912438"/>
            <a:ext cx="1619790" cy="5084949"/>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12" name="Text Placeholder 2">
            <a:extLst>
              <a:ext uri="{FF2B5EF4-FFF2-40B4-BE49-F238E27FC236}">
                <a16:creationId xmlns:a16="http://schemas.microsoft.com/office/drawing/2014/main" xmlns="" id="{763455F4-11E0-164E-9C26-E96A7D124AA0}"/>
              </a:ext>
            </a:extLst>
          </p:cNvPr>
          <p:cNvSpPr>
            <a:spLocks noGrp="1"/>
          </p:cNvSpPr>
          <p:nvPr>
            <p:ph type="body" sz="quarter" idx="17"/>
          </p:nvPr>
        </p:nvSpPr>
        <p:spPr>
          <a:xfrm>
            <a:off x="476250" y="2273182"/>
            <a:ext cx="4513263" cy="3719868"/>
          </a:xfrm>
        </p:spPr>
        <p:txBody>
          <a:bodyPr/>
          <a:lstStyle>
            <a:lvl1pPr>
              <a:defRPr>
                <a:solidFill>
                  <a:schemeClr val="bg1"/>
                </a:solidFill>
              </a:defRPr>
            </a:lvl1pPr>
          </a:lstStyle>
          <a:p>
            <a:pPr lvl="0"/>
            <a:r>
              <a:rPr lang="en-US" smtClean="0"/>
              <a:t>Click to edit Master text styles</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427558338"/>
      </p:ext>
    </p:extLst>
  </p:cSld>
  <p:clrMapOvr>
    <a:masterClrMapping/>
  </p:clrMapOvr>
  <p:extLst mod="1">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and Photo #4">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FFCA0C68-C585-8E45-82CC-F693B63789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4938" y="923440"/>
            <a:ext cx="6986544" cy="5077309"/>
          </a:xfrm>
          <a:prstGeom prst="rect">
            <a:avLst/>
          </a:prstGeom>
        </p:spPr>
      </p:pic>
      <p:sp>
        <p:nvSpPr>
          <p:cNvPr id="8" name="Right Triangle 7"/>
          <p:cNvSpPr/>
          <p:nvPr userDrawn="1"/>
        </p:nvSpPr>
        <p:spPr>
          <a:xfrm flipH="1">
            <a:off x="10570262" y="912438"/>
            <a:ext cx="1619790" cy="5084949"/>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sp>
        <p:nvSpPr>
          <p:cNvPr id="11"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dirty="0"/>
              <a:t>CLICK TO EDIT TITLE</a:t>
            </a:r>
          </a:p>
        </p:txBody>
      </p:sp>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4" name="Text Placeholder 2">
            <a:extLst>
              <a:ext uri="{FF2B5EF4-FFF2-40B4-BE49-F238E27FC236}">
                <a16:creationId xmlns:a16="http://schemas.microsoft.com/office/drawing/2014/main" xmlns="" id="{13C21434-B504-444C-A03F-B2CD6DD4A946}"/>
              </a:ext>
            </a:extLst>
          </p:cNvPr>
          <p:cNvSpPr>
            <a:spLocks noGrp="1"/>
          </p:cNvSpPr>
          <p:nvPr>
            <p:ph type="body" sz="quarter" idx="17"/>
          </p:nvPr>
        </p:nvSpPr>
        <p:spPr>
          <a:xfrm>
            <a:off x="476250" y="2273182"/>
            <a:ext cx="4513263" cy="3719868"/>
          </a:xfrm>
        </p:spPr>
        <p:txBody>
          <a:bodyPr/>
          <a:lstStyle>
            <a:lvl1pPr>
              <a:defRPr>
                <a:solidFill>
                  <a:srgbClr val="000000"/>
                </a:solidFill>
              </a:defRPr>
            </a:lvl1pPr>
          </a:lstStyle>
          <a:p>
            <a:pPr lvl="0"/>
            <a:r>
              <a:rPr lang="en-US" smtClean="0"/>
              <a:t>Click to edit Master text styles</a:t>
            </a:r>
          </a:p>
        </p:txBody>
      </p:sp>
      <p:sp>
        <p:nvSpPr>
          <p:cNvPr id="1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862859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and Photo #5">
    <p:spTree>
      <p:nvGrpSpPr>
        <p:cNvPr id="1" name=""/>
        <p:cNvGrpSpPr/>
        <p:nvPr/>
      </p:nvGrpSpPr>
      <p:grpSpPr>
        <a:xfrm>
          <a:off x="0" y="0"/>
          <a:ext cx="0" cy="0"/>
          <a:chOff x="0" y="0"/>
          <a:chExt cx="0" cy="0"/>
        </a:xfrm>
      </p:grpSpPr>
      <p:sp>
        <p:nvSpPr>
          <p:cNvPr id="13" name="Rectangle 12"/>
          <p:cNvSpPr/>
          <p:nvPr userDrawn="1"/>
        </p:nvSpPr>
        <p:spPr>
          <a:xfrm>
            <a:off x="0" y="621"/>
            <a:ext cx="12192000" cy="687144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pic>
        <p:nvPicPr>
          <p:cNvPr id="15" name="Picture 14">
            <a:extLst>
              <a:ext uri="{FF2B5EF4-FFF2-40B4-BE49-F238E27FC236}">
                <a16:creationId xmlns:a16="http://schemas.microsoft.com/office/drawing/2014/main" xmlns="" id="{87B52F02-50A6-F241-BBE0-D3B6419F02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4938" y="911714"/>
            <a:ext cx="6977062" cy="5084575"/>
          </a:xfrm>
          <a:prstGeom prst="rect">
            <a:avLst/>
          </a:prstGeom>
        </p:spPr>
      </p:pic>
      <p:sp>
        <p:nvSpPr>
          <p:cNvPr id="22" name="Right Triangle 21"/>
          <p:cNvSpPr/>
          <p:nvPr userDrawn="1"/>
        </p:nvSpPr>
        <p:spPr>
          <a:xfrm flipH="1">
            <a:off x="10581692" y="912438"/>
            <a:ext cx="1619790" cy="5084949"/>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12" name="Text Placeholder 2">
            <a:extLst>
              <a:ext uri="{FF2B5EF4-FFF2-40B4-BE49-F238E27FC236}">
                <a16:creationId xmlns:a16="http://schemas.microsoft.com/office/drawing/2014/main" xmlns="" id="{EB5AB45A-BD46-3D47-9DDA-577686BF366F}"/>
              </a:ext>
            </a:extLst>
          </p:cNvPr>
          <p:cNvSpPr>
            <a:spLocks noGrp="1"/>
          </p:cNvSpPr>
          <p:nvPr>
            <p:ph type="body" sz="quarter" idx="17"/>
          </p:nvPr>
        </p:nvSpPr>
        <p:spPr>
          <a:xfrm>
            <a:off x="476250" y="2273182"/>
            <a:ext cx="4513263" cy="3719868"/>
          </a:xfrm>
        </p:spPr>
        <p:txBody>
          <a:bodyPr/>
          <a:lstStyle>
            <a:lvl1pPr>
              <a:defRPr>
                <a:solidFill>
                  <a:schemeClr val="bg1"/>
                </a:solidFill>
              </a:defRPr>
            </a:lvl1pPr>
          </a:lstStyle>
          <a:p>
            <a:pPr lvl="0"/>
            <a:r>
              <a:rPr lang="en-US" smtClean="0"/>
              <a:t>Click to edit Master text styles</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487029894"/>
      </p:ext>
    </p:extLst>
  </p:cSld>
  <p:clrMapOvr>
    <a:masterClrMapping/>
  </p:clrMapOvr>
  <p:extLst mod="1">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and Photo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D5389AF-63A4-CC44-BB18-2B0D42E79C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4938" y="911714"/>
            <a:ext cx="6977062" cy="5084575"/>
          </a:xfrm>
          <a:prstGeom prst="rect">
            <a:avLst/>
          </a:prstGeom>
        </p:spPr>
      </p:pic>
      <p:sp>
        <p:nvSpPr>
          <p:cNvPr id="8" name="Right Triangle 7"/>
          <p:cNvSpPr/>
          <p:nvPr userDrawn="1"/>
        </p:nvSpPr>
        <p:spPr>
          <a:xfrm flipH="1">
            <a:off x="10570262" y="912438"/>
            <a:ext cx="1619790" cy="5084949"/>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sp>
        <p:nvSpPr>
          <p:cNvPr id="11"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dirty="0"/>
              <a:t>CLICK TO EDIT TITLE</a:t>
            </a:r>
          </a:p>
        </p:txBody>
      </p:sp>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4" name="Text Placeholder 2">
            <a:extLst>
              <a:ext uri="{FF2B5EF4-FFF2-40B4-BE49-F238E27FC236}">
                <a16:creationId xmlns:a16="http://schemas.microsoft.com/office/drawing/2014/main" xmlns="" id="{594E14FE-9B11-A149-9F1C-93A9B025EF15}"/>
              </a:ext>
            </a:extLst>
          </p:cNvPr>
          <p:cNvSpPr>
            <a:spLocks noGrp="1"/>
          </p:cNvSpPr>
          <p:nvPr>
            <p:ph type="body" sz="quarter" idx="17"/>
          </p:nvPr>
        </p:nvSpPr>
        <p:spPr>
          <a:xfrm>
            <a:off x="476250" y="2273182"/>
            <a:ext cx="4513263" cy="3719868"/>
          </a:xfrm>
        </p:spPr>
        <p:txBody>
          <a:bodyPr/>
          <a:lstStyle>
            <a:lvl1pPr>
              <a:defRPr>
                <a:solidFill>
                  <a:srgbClr val="000000"/>
                </a:solidFill>
              </a:defRPr>
            </a:lvl1pPr>
          </a:lstStyle>
          <a:p>
            <a:pPr lvl="0"/>
            <a:r>
              <a:rPr lang="en-US" smtClean="0"/>
              <a:t>Click to edit Master text styles</a:t>
            </a:r>
          </a:p>
        </p:txBody>
      </p:sp>
      <p:sp>
        <p:nvSpPr>
          <p:cNvPr id="17"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0"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1955871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and Photo #7">
    <p:spTree>
      <p:nvGrpSpPr>
        <p:cNvPr id="1" name=""/>
        <p:cNvGrpSpPr/>
        <p:nvPr/>
      </p:nvGrpSpPr>
      <p:grpSpPr>
        <a:xfrm>
          <a:off x="0" y="0"/>
          <a:ext cx="0" cy="0"/>
          <a:chOff x="0" y="0"/>
          <a:chExt cx="0" cy="0"/>
        </a:xfrm>
      </p:grpSpPr>
      <p:sp>
        <p:nvSpPr>
          <p:cNvPr id="13" name="Rectangle 12"/>
          <p:cNvSpPr/>
          <p:nvPr userDrawn="1"/>
        </p:nvSpPr>
        <p:spPr>
          <a:xfrm>
            <a:off x="0" y="621"/>
            <a:ext cx="12192000" cy="687144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B72E00B4-D44D-194B-848D-776CD2F8D6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2"/>
          <a:stretch/>
        </p:blipFill>
        <p:spPr>
          <a:xfrm>
            <a:off x="5214938" y="900284"/>
            <a:ext cx="6977062" cy="5096899"/>
          </a:xfrm>
          <a:prstGeom prst="rect">
            <a:avLst/>
          </a:prstGeom>
        </p:spPr>
      </p:pic>
      <p:cxnSp>
        <p:nvCxnSpPr>
          <p:cNvPr id="10" name="Straight Connector 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22" name="Right Triangle 21"/>
          <p:cNvSpPr/>
          <p:nvPr userDrawn="1"/>
        </p:nvSpPr>
        <p:spPr>
          <a:xfrm flipH="1">
            <a:off x="10581692" y="912438"/>
            <a:ext cx="1619790" cy="5084949"/>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12" name="Text Placeholder 2">
            <a:extLst>
              <a:ext uri="{FF2B5EF4-FFF2-40B4-BE49-F238E27FC236}">
                <a16:creationId xmlns:a16="http://schemas.microsoft.com/office/drawing/2014/main" xmlns="" id="{39856171-0CED-7241-BFDF-7E0409CBF7C5}"/>
              </a:ext>
            </a:extLst>
          </p:cNvPr>
          <p:cNvSpPr>
            <a:spLocks noGrp="1"/>
          </p:cNvSpPr>
          <p:nvPr>
            <p:ph type="body" sz="quarter" idx="17"/>
          </p:nvPr>
        </p:nvSpPr>
        <p:spPr>
          <a:xfrm>
            <a:off x="476250" y="2273182"/>
            <a:ext cx="4513263" cy="3719868"/>
          </a:xfrm>
        </p:spPr>
        <p:txBody>
          <a:bodyPr/>
          <a:lstStyle>
            <a:lvl1pPr>
              <a:defRPr>
                <a:solidFill>
                  <a:schemeClr val="bg1"/>
                </a:solidFill>
              </a:defRPr>
            </a:lvl1pPr>
          </a:lstStyle>
          <a:p>
            <a:pPr lvl="0"/>
            <a:r>
              <a:rPr lang="en-US" smtClean="0"/>
              <a:t>Click to edit Master text styles</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709784423"/>
      </p:ext>
    </p:extLst>
  </p:cSld>
  <p:clrMapOvr>
    <a:masterClrMapping/>
  </p:clrMapOvr>
  <p:extLst mod="1">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and Photo #8">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F727DA0C-4F38-984B-800F-8A249BA096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2"/>
          <a:stretch/>
        </p:blipFill>
        <p:spPr>
          <a:xfrm>
            <a:off x="5214938" y="900284"/>
            <a:ext cx="6977062" cy="5096899"/>
          </a:xfrm>
          <a:prstGeom prst="rect">
            <a:avLst/>
          </a:prstGeom>
        </p:spPr>
      </p:pic>
      <p:sp>
        <p:nvSpPr>
          <p:cNvPr id="8" name="Right Triangle 7"/>
          <p:cNvSpPr/>
          <p:nvPr userDrawn="1"/>
        </p:nvSpPr>
        <p:spPr>
          <a:xfrm flipH="1">
            <a:off x="10570262" y="912438"/>
            <a:ext cx="1619790" cy="5084949"/>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sp>
        <p:nvSpPr>
          <p:cNvPr id="11"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dirty="0"/>
              <a:t>CLICK TO EDIT TITLE</a:t>
            </a:r>
          </a:p>
        </p:txBody>
      </p:sp>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7" name="Text Placeholder 2">
            <a:extLst>
              <a:ext uri="{FF2B5EF4-FFF2-40B4-BE49-F238E27FC236}">
                <a16:creationId xmlns:a16="http://schemas.microsoft.com/office/drawing/2014/main" xmlns="" id="{DA4911D2-F34F-974F-8BB5-74C3AB2B2719}"/>
              </a:ext>
            </a:extLst>
          </p:cNvPr>
          <p:cNvSpPr>
            <a:spLocks noGrp="1"/>
          </p:cNvSpPr>
          <p:nvPr>
            <p:ph type="body" sz="quarter" idx="17"/>
          </p:nvPr>
        </p:nvSpPr>
        <p:spPr>
          <a:xfrm>
            <a:off x="476250" y="2273182"/>
            <a:ext cx="4513263" cy="3719868"/>
          </a:xfrm>
        </p:spPr>
        <p:txBody>
          <a:bodyPr/>
          <a:lstStyle>
            <a:lvl1pPr>
              <a:defRPr>
                <a:solidFill>
                  <a:srgbClr val="000000"/>
                </a:solidFill>
              </a:defRPr>
            </a:lvl1pPr>
          </a:lstStyle>
          <a:p>
            <a:pPr lvl="0"/>
            <a:r>
              <a:rPr lang="en-US" smtClean="0"/>
              <a:t>Click to edit Master text styles</a:t>
            </a:r>
          </a:p>
        </p:txBody>
      </p:sp>
      <p:sp>
        <p:nvSpPr>
          <p:cNvPr id="1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and Photo Blank #1">
    <p:spTree>
      <p:nvGrpSpPr>
        <p:cNvPr id="1" name=""/>
        <p:cNvGrpSpPr/>
        <p:nvPr/>
      </p:nvGrpSpPr>
      <p:grpSpPr>
        <a:xfrm>
          <a:off x="0" y="0"/>
          <a:ext cx="0" cy="0"/>
          <a:chOff x="0" y="0"/>
          <a:chExt cx="0" cy="0"/>
        </a:xfrm>
      </p:grpSpPr>
      <p:sp>
        <p:nvSpPr>
          <p:cNvPr id="8" name="Right Triangle 7"/>
          <p:cNvSpPr/>
          <p:nvPr userDrawn="1"/>
        </p:nvSpPr>
        <p:spPr>
          <a:xfrm flipH="1">
            <a:off x="10570262" y="912438"/>
            <a:ext cx="1619790" cy="5084949"/>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sp>
        <p:nvSpPr>
          <p:cNvPr id="9" name="Subtitle 2"/>
          <p:cNvSpPr>
            <a:spLocks noGrp="1"/>
          </p:cNvSpPr>
          <p:nvPr>
            <p:ph type="subTitle" idx="1" hasCustomPrompt="1"/>
          </p:nvPr>
        </p:nvSpPr>
        <p:spPr>
          <a:xfrm>
            <a:off x="477779" y="2327564"/>
            <a:ext cx="4511183" cy="3669823"/>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rgbClr val="000000"/>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 change the photo, right click the photo, select “format picture,” then “fill” and then select “picture or text fill. Click on the “file” button (below “insert from”). A new window will open. Click the “insert” button to upload your own photo. To crop, zoo, or move your photo, </a:t>
            </a:r>
            <a:r>
              <a:rPr lang="en-US" b="0" i="0" dirty="0">
                <a:effectLst/>
                <a:latin typeface="Arial" charset="0"/>
              </a:rPr>
              <a:t>click the picture and click the “picture tools/format” tab from your top menu. The crop tool is to your right.</a:t>
            </a:r>
          </a:p>
        </p:txBody>
      </p:sp>
      <p:sp>
        <p:nvSpPr>
          <p:cNvPr id="11"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charset="0"/>
                <a:cs typeface="Arial Black" charset="0"/>
              </a:defRPr>
            </a:lvl1pPr>
          </a:lstStyle>
          <a:p>
            <a:r>
              <a:rPr lang="en-US" dirty="0"/>
              <a:t>CLICK TO EDIT TITLE</a:t>
            </a:r>
          </a:p>
        </p:txBody>
      </p:sp>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Picture Placeholder 3"/>
          <p:cNvSpPr>
            <a:spLocks noGrp="1"/>
          </p:cNvSpPr>
          <p:nvPr>
            <p:ph type="pic" sz="quarter" idx="16" hasCustomPrompt="1"/>
          </p:nvPr>
        </p:nvSpPr>
        <p:spPr>
          <a:xfrm>
            <a:off x="5214938" y="912812"/>
            <a:ext cx="6975475" cy="5083479"/>
          </a:xfrm>
          <a:custGeom>
            <a:avLst/>
            <a:gdLst>
              <a:gd name="connsiteX0" fmla="*/ 0 w 6975475"/>
              <a:gd name="connsiteY0" fmla="*/ 0 h 5079899"/>
              <a:gd name="connsiteX1" fmla="*/ 6128808 w 6975475"/>
              <a:gd name="connsiteY1" fmla="*/ 0 h 5079899"/>
              <a:gd name="connsiteX2" fmla="*/ 6975475 w 6975475"/>
              <a:gd name="connsiteY2" fmla="*/ 846667 h 5079899"/>
              <a:gd name="connsiteX3" fmla="*/ 6975475 w 6975475"/>
              <a:gd name="connsiteY3" fmla="*/ 5079899 h 5079899"/>
              <a:gd name="connsiteX4" fmla="*/ 0 w 6975475"/>
              <a:gd name="connsiteY4" fmla="*/ 5079899 h 5079899"/>
              <a:gd name="connsiteX5" fmla="*/ 0 w 6975475"/>
              <a:gd name="connsiteY5" fmla="*/ 0 h 5079899"/>
              <a:gd name="connsiteX0" fmla="*/ 0 w 6975475"/>
              <a:gd name="connsiteY0" fmla="*/ 0 h 5088883"/>
              <a:gd name="connsiteX1" fmla="*/ 6128808 w 6975475"/>
              <a:gd name="connsiteY1" fmla="*/ 0 h 5088883"/>
              <a:gd name="connsiteX2" fmla="*/ 5341547 w 6975475"/>
              <a:gd name="connsiteY2" fmla="*/ 5088883 h 5088883"/>
              <a:gd name="connsiteX3" fmla="*/ 6975475 w 6975475"/>
              <a:gd name="connsiteY3" fmla="*/ 5079899 h 5088883"/>
              <a:gd name="connsiteX4" fmla="*/ 0 w 6975475"/>
              <a:gd name="connsiteY4" fmla="*/ 5079899 h 5088883"/>
              <a:gd name="connsiteX5" fmla="*/ 0 w 6975475"/>
              <a:gd name="connsiteY5" fmla="*/ 0 h 5088883"/>
              <a:gd name="connsiteX0" fmla="*/ 0 w 6983247"/>
              <a:gd name="connsiteY0" fmla="*/ 44970 h 5133853"/>
              <a:gd name="connsiteX1" fmla="*/ 6983247 w 6983247"/>
              <a:gd name="connsiteY1" fmla="*/ 0 h 5133853"/>
              <a:gd name="connsiteX2" fmla="*/ 5341547 w 6983247"/>
              <a:gd name="connsiteY2" fmla="*/ 5133853 h 5133853"/>
              <a:gd name="connsiteX3" fmla="*/ 6975475 w 6983247"/>
              <a:gd name="connsiteY3" fmla="*/ 5124869 h 5133853"/>
              <a:gd name="connsiteX4" fmla="*/ 0 w 6983247"/>
              <a:gd name="connsiteY4" fmla="*/ 5124869 h 5133853"/>
              <a:gd name="connsiteX5" fmla="*/ 0 w 6983247"/>
              <a:gd name="connsiteY5" fmla="*/ 44970 h 5133853"/>
              <a:gd name="connsiteX0" fmla="*/ 0 w 6983247"/>
              <a:gd name="connsiteY0" fmla="*/ 14490 h 5103373"/>
              <a:gd name="connsiteX1" fmla="*/ 6983247 w 6983247"/>
              <a:gd name="connsiteY1" fmla="*/ 0 h 5103373"/>
              <a:gd name="connsiteX2" fmla="*/ 5341547 w 6983247"/>
              <a:gd name="connsiteY2" fmla="*/ 5103373 h 5103373"/>
              <a:gd name="connsiteX3" fmla="*/ 6975475 w 6983247"/>
              <a:gd name="connsiteY3" fmla="*/ 5094389 h 5103373"/>
              <a:gd name="connsiteX4" fmla="*/ 0 w 6983247"/>
              <a:gd name="connsiteY4" fmla="*/ 5094389 h 5103373"/>
              <a:gd name="connsiteX5" fmla="*/ 0 w 6983247"/>
              <a:gd name="connsiteY5" fmla="*/ 14490 h 5103373"/>
              <a:gd name="connsiteX0" fmla="*/ 0 w 6983247"/>
              <a:gd name="connsiteY0" fmla="*/ 0 h 5088883"/>
              <a:gd name="connsiteX1" fmla="*/ 6983247 w 6983247"/>
              <a:gd name="connsiteY1" fmla="*/ 750 h 5088883"/>
              <a:gd name="connsiteX2" fmla="*/ 5341547 w 6983247"/>
              <a:gd name="connsiteY2" fmla="*/ 5088883 h 5088883"/>
              <a:gd name="connsiteX3" fmla="*/ 6975475 w 6983247"/>
              <a:gd name="connsiteY3" fmla="*/ 5079899 h 5088883"/>
              <a:gd name="connsiteX4" fmla="*/ 0 w 6983247"/>
              <a:gd name="connsiteY4" fmla="*/ 5079899 h 5088883"/>
              <a:gd name="connsiteX5" fmla="*/ 0 w 6983247"/>
              <a:gd name="connsiteY5" fmla="*/ 0 h 5088883"/>
              <a:gd name="connsiteX0" fmla="*/ 0 w 6975475"/>
              <a:gd name="connsiteY0" fmla="*/ 0 h 5088883"/>
              <a:gd name="connsiteX1" fmla="*/ 6974781 w 6975475"/>
              <a:gd name="connsiteY1" fmla="*/ 9216 h 5088883"/>
              <a:gd name="connsiteX2" fmla="*/ 5341547 w 6975475"/>
              <a:gd name="connsiteY2" fmla="*/ 5088883 h 5088883"/>
              <a:gd name="connsiteX3" fmla="*/ 6975475 w 6975475"/>
              <a:gd name="connsiteY3" fmla="*/ 5079899 h 5088883"/>
              <a:gd name="connsiteX4" fmla="*/ 0 w 6975475"/>
              <a:gd name="connsiteY4" fmla="*/ 5079899 h 5088883"/>
              <a:gd name="connsiteX5" fmla="*/ 0 w 6975475"/>
              <a:gd name="connsiteY5" fmla="*/ 0 h 5088883"/>
              <a:gd name="connsiteX0" fmla="*/ 0 w 6975475"/>
              <a:gd name="connsiteY0" fmla="*/ 0 h 5088883"/>
              <a:gd name="connsiteX1" fmla="*/ 6974781 w 6975475"/>
              <a:gd name="connsiteY1" fmla="*/ 9216 h 5088883"/>
              <a:gd name="connsiteX2" fmla="*/ 5364795 w 6975475"/>
              <a:gd name="connsiteY2" fmla="*/ 5088883 h 5088883"/>
              <a:gd name="connsiteX3" fmla="*/ 6975475 w 6975475"/>
              <a:gd name="connsiteY3" fmla="*/ 5079899 h 5088883"/>
              <a:gd name="connsiteX4" fmla="*/ 0 w 6975475"/>
              <a:gd name="connsiteY4" fmla="*/ 5079899 h 5088883"/>
              <a:gd name="connsiteX5" fmla="*/ 0 w 6975475"/>
              <a:gd name="connsiteY5" fmla="*/ 0 h 5088883"/>
              <a:gd name="connsiteX0" fmla="*/ 0 w 6975475"/>
              <a:gd name="connsiteY0" fmla="*/ 0 h 5079899"/>
              <a:gd name="connsiteX1" fmla="*/ 6974781 w 6975475"/>
              <a:gd name="connsiteY1" fmla="*/ 9216 h 5079899"/>
              <a:gd name="connsiteX2" fmla="*/ 5364795 w 6975475"/>
              <a:gd name="connsiteY2" fmla="*/ 5076094 h 5079899"/>
              <a:gd name="connsiteX3" fmla="*/ 6975475 w 6975475"/>
              <a:gd name="connsiteY3" fmla="*/ 5079899 h 5079899"/>
              <a:gd name="connsiteX4" fmla="*/ 0 w 6975475"/>
              <a:gd name="connsiteY4" fmla="*/ 5079899 h 5079899"/>
              <a:gd name="connsiteX5" fmla="*/ 0 w 6975475"/>
              <a:gd name="connsiteY5" fmla="*/ 0 h 5079899"/>
              <a:gd name="connsiteX0" fmla="*/ 0 w 6975475"/>
              <a:gd name="connsiteY0" fmla="*/ 0 h 5079899"/>
              <a:gd name="connsiteX1" fmla="*/ 6974781 w 6975475"/>
              <a:gd name="connsiteY1" fmla="*/ 9216 h 5079899"/>
              <a:gd name="connsiteX2" fmla="*/ 5364795 w 6975475"/>
              <a:gd name="connsiteY2" fmla="*/ 5069113 h 5079899"/>
              <a:gd name="connsiteX3" fmla="*/ 6975475 w 6975475"/>
              <a:gd name="connsiteY3" fmla="*/ 5079899 h 5079899"/>
              <a:gd name="connsiteX4" fmla="*/ 0 w 6975475"/>
              <a:gd name="connsiteY4" fmla="*/ 5079899 h 5079899"/>
              <a:gd name="connsiteX5" fmla="*/ 0 w 6975475"/>
              <a:gd name="connsiteY5" fmla="*/ 0 h 5079899"/>
              <a:gd name="connsiteX0" fmla="*/ 0 w 6975475"/>
              <a:gd name="connsiteY0" fmla="*/ 0 h 5079899"/>
              <a:gd name="connsiteX1" fmla="*/ 6974781 w 6975475"/>
              <a:gd name="connsiteY1" fmla="*/ 9216 h 5079899"/>
              <a:gd name="connsiteX2" fmla="*/ 5364795 w 6975475"/>
              <a:gd name="connsiteY2" fmla="*/ 5069113 h 5079899"/>
              <a:gd name="connsiteX3" fmla="*/ 6975475 w 6975475"/>
              <a:gd name="connsiteY3" fmla="*/ 5079899 h 5079899"/>
              <a:gd name="connsiteX4" fmla="*/ 0 w 6975475"/>
              <a:gd name="connsiteY4" fmla="*/ 5079899 h 5079899"/>
              <a:gd name="connsiteX5" fmla="*/ 0 w 6975475"/>
              <a:gd name="connsiteY5" fmla="*/ 0 h 5079899"/>
              <a:gd name="connsiteX0" fmla="*/ 0 w 6975475"/>
              <a:gd name="connsiteY0" fmla="*/ 0 h 5083479"/>
              <a:gd name="connsiteX1" fmla="*/ 6974781 w 6975475"/>
              <a:gd name="connsiteY1" fmla="*/ 9216 h 5083479"/>
              <a:gd name="connsiteX2" fmla="*/ 5364795 w 6975475"/>
              <a:gd name="connsiteY2" fmla="*/ 5076764 h 5083479"/>
              <a:gd name="connsiteX3" fmla="*/ 6975475 w 6975475"/>
              <a:gd name="connsiteY3" fmla="*/ 5079899 h 5083479"/>
              <a:gd name="connsiteX4" fmla="*/ 0 w 6975475"/>
              <a:gd name="connsiteY4" fmla="*/ 5079899 h 5083479"/>
              <a:gd name="connsiteX5" fmla="*/ 0 w 6975475"/>
              <a:gd name="connsiteY5" fmla="*/ 0 h 508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5475" h="5083479">
                <a:moveTo>
                  <a:pt x="0" y="0"/>
                </a:moveTo>
                <a:lnTo>
                  <a:pt x="6974781" y="9216"/>
                </a:lnTo>
                <a:lnTo>
                  <a:pt x="5364795" y="5076764"/>
                </a:lnTo>
                <a:cubicBezTo>
                  <a:pt x="5901688" y="5091837"/>
                  <a:pt x="6438582" y="5076304"/>
                  <a:pt x="6975475" y="5079899"/>
                </a:cubicBezTo>
                <a:lnTo>
                  <a:pt x="0" y="5079899"/>
                </a:lnTo>
                <a:lnTo>
                  <a:pt x="0" y="0"/>
                </a:lnTo>
                <a:close/>
              </a:path>
            </a:pathLst>
          </a:cu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9"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817541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and Photo Blank #2">
    <p:spTree>
      <p:nvGrpSpPr>
        <p:cNvPr id="1" name=""/>
        <p:cNvGrpSpPr/>
        <p:nvPr/>
      </p:nvGrpSpPr>
      <p:grpSpPr>
        <a:xfrm>
          <a:off x="0" y="0"/>
          <a:ext cx="0" cy="0"/>
          <a:chOff x="0" y="0"/>
          <a:chExt cx="0" cy="0"/>
        </a:xfrm>
      </p:grpSpPr>
      <p:sp>
        <p:nvSpPr>
          <p:cNvPr id="13" name="Rectangle 12"/>
          <p:cNvSpPr/>
          <p:nvPr userDrawn="1"/>
        </p:nvSpPr>
        <p:spPr>
          <a:xfrm>
            <a:off x="-1948" y="0"/>
            <a:ext cx="12192000" cy="687144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hasCustomPrompt="1"/>
          </p:nvPr>
        </p:nvSpPr>
        <p:spPr>
          <a:xfrm>
            <a:off x="477779" y="2327564"/>
            <a:ext cx="4511183" cy="3669823"/>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 change the photo, right click the photo, select “format picture,” then “fill” and then select “picture or text fill.” Click on the “file” button (below “insert from”). A new window will open. Click the “insert” button to upload your own photo. To crop, zoom or move your photo, </a:t>
            </a:r>
            <a:r>
              <a:rPr lang="en-US" b="0" i="0" dirty="0">
                <a:effectLst/>
                <a:latin typeface="Arial" charset="0"/>
              </a:rPr>
              <a:t>click the picture and click the “picture tools/format” tab from your top menu. The crop tool is to your right.</a:t>
            </a:r>
          </a:p>
        </p:txBody>
      </p:sp>
      <p:sp>
        <p:nvSpPr>
          <p:cNvPr id="18"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22" name="Right Triangle 21"/>
          <p:cNvSpPr/>
          <p:nvPr userDrawn="1"/>
        </p:nvSpPr>
        <p:spPr>
          <a:xfrm flipH="1">
            <a:off x="10570262" y="912438"/>
            <a:ext cx="1619790" cy="5084949"/>
          </a:xfrm>
          <a:prstGeom prst="rtTriangle">
            <a:avLst/>
          </a:prstGeom>
          <a:solidFill>
            <a:srgbClr val="FF5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sp>
        <p:nvSpPr>
          <p:cNvPr id="15" name="Picture Placeholder 3"/>
          <p:cNvSpPr>
            <a:spLocks noGrp="1"/>
          </p:cNvSpPr>
          <p:nvPr>
            <p:ph type="pic" sz="quarter" idx="16" hasCustomPrompt="1"/>
          </p:nvPr>
        </p:nvSpPr>
        <p:spPr>
          <a:xfrm>
            <a:off x="5214938" y="912812"/>
            <a:ext cx="6975475" cy="5083479"/>
          </a:xfrm>
          <a:custGeom>
            <a:avLst/>
            <a:gdLst>
              <a:gd name="connsiteX0" fmla="*/ 0 w 6975475"/>
              <a:gd name="connsiteY0" fmla="*/ 0 h 5079899"/>
              <a:gd name="connsiteX1" fmla="*/ 6128808 w 6975475"/>
              <a:gd name="connsiteY1" fmla="*/ 0 h 5079899"/>
              <a:gd name="connsiteX2" fmla="*/ 6975475 w 6975475"/>
              <a:gd name="connsiteY2" fmla="*/ 846667 h 5079899"/>
              <a:gd name="connsiteX3" fmla="*/ 6975475 w 6975475"/>
              <a:gd name="connsiteY3" fmla="*/ 5079899 h 5079899"/>
              <a:gd name="connsiteX4" fmla="*/ 0 w 6975475"/>
              <a:gd name="connsiteY4" fmla="*/ 5079899 h 5079899"/>
              <a:gd name="connsiteX5" fmla="*/ 0 w 6975475"/>
              <a:gd name="connsiteY5" fmla="*/ 0 h 5079899"/>
              <a:gd name="connsiteX0" fmla="*/ 0 w 6975475"/>
              <a:gd name="connsiteY0" fmla="*/ 0 h 5088883"/>
              <a:gd name="connsiteX1" fmla="*/ 6128808 w 6975475"/>
              <a:gd name="connsiteY1" fmla="*/ 0 h 5088883"/>
              <a:gd name="connsiteX2" fmla="*/ 5341547 w 6975475"/>
              <a:gd name="connsiteY2" fmla="*/ 5088883 h 5088883"/>
              <a:gd name="connsiteX3" fmla="*/ 6975475 w 6975475"/>
              <a:gd name="connsiteY3" fmla="*/ 5079899 h 5088883"/>
              <a:gd name="connsiteX4" fmla="*/ 0 w 6975475"/>
              <a:gd name="connsiteY4" fmla="*/ 5079899 h 5088883"/>
              <a:gd name="connsiteX5" fmla="*/ 0 w 6975475"/>
              <a:gd name="connsiteY5" fmla="*/ 0 h 5088883"/>
              <a:gd name="connsiteX0" fmla="*/ 0 w 6983247"/>
              <a:gd name="connsiteY0" fmla="*/ 44970 h 5133853"/>
              <a:gd name="connsiteX1" fmla="*/ 6983247 w 6983247"/>
              <a:gd name="connsiteY1" fmla="*/ 0 h 5133853"/>
              <a:gd name="connsiteX2" fmla="*/ 5341547 w 6983247"/>
              <a:gd name="connsiteY2" fmla="*/ 5133853 h 5133853"/>
              <a:gd name="connsiteX3" fmla="*/ 6975475 w 6983247"/>
              <a:gd name="connsiteY3" fmla="*/ 5124869 h 5133853"/>
              <a:gd name="connsiteX4" fmla="*/ 0 w 6983247"/>
              <a:gd name="connsiteY4" fmla="*/ 5124869 h 5133853"/>
              <a:gd name="connsiteX5" fmla="*/ 0 w 6983247"/>
              <a:gd name="connsiteY5" fmla="*/ 44970 h 5133853"/>
              <a:gd name="connsiteX0" fmla="*/ 0 w 6983247"/>
              <a:gd name="connsiteY0" fmla="*/ 14490 h 5103373"/>
              <a:gd name="connsiteX1" fmla="*/ 6983247 w 6983247"/>
              <a:gd name="connsiteY1" fmla="*/ 0 h 5103373"/>
              <a:gd name="connsiteX2" fmla="*/ 5341547 w 6983247"/>
              <a:gd name="connsiteY2" fmla="*/ 5103373 h 5103373"/>
              <a:gd name="connsiteX3" fmla="*/ 6975475 w 6983247"/>
              <a:gd name="connsiteY3" fmla="*/ 5094389 h 5103373"/>
              <a:gd name="connsiteX4" fmla="*/ 0 w 6983247"/>
              <a:gd name="connsiteY4" fmla="*/ 5094389 h 5103373"/>
              <a:gd name="connsiteX5" fmla="*/ 0 w 6983247"/>
              <a:gd name="connsiteY5" fmla="*/ 14490 h 5103373"/>
              <a:gd name="connsiteX0" fmla="*/ 0 w 6983247"/>
              <a:gd name="connsiteY0" fmla="*/ 0 h 5088883"/>
              <a:gd name="connsiteX1" fmla="*/ 6983247 w 6983247"/>
              <a:gd name="connsiteY1" fmla="*/ 750 h 5088883"/>
              <a:gd name="connsiteX2" fmla="*/ 5341547 w 6983247"/>
              <a:gd name="connsiteY2" fmla="*/ 5088883 h 5088883"/>
              <a:gd name="connsiteX3" fmla="*/ 6975475 w 6983247"/>
              <a:gd name="connsiteY3" fmla="*/ 5079899 h 5088883"/>
              <a:gd name="connsiteX4" fmla="*/ 0 w 6983247"/>
              <a:gd name="connsiteY4" fmla="*/ 5079899 h 5088883"/>
              <a:gd name="connsiteX5" fmla="*/ 0 w 6983247"/>
              <a:gd name="connsiteY5" fmla="*/ 0 h 5088883"/>
              <a:gd name="connsiteX0" fmla="*/ 0 w 6975475"/>
              <a:gd name="connsiteY0" fmla="*/ 0 h 5088883"/>
              <a:gd name="connsiteX1" fmla="*/ 6974781 w 6975475"/>
              <a:gd name="connsiteY1" fmla="*/ 9216 h 5088883"/>
              <a:gd name="connsiteX2" fmla="*/ 5341547 w 6975475"/>
              <a:gd name="connsiteY2" fmla="*/ 5088883 h 5088883"/>
              <a:gd name="connsiteX3" fmla="*/ 6975475 w 6975475"/>
              <a:gd name="connsiteY3" fmla="*/ 5079899 h 5088883"/>
              <a:gd name="connsiteX4" fmla="*/ 0 w 6975475"/>
              <a:gd name="connsiteY4" fmla="*/ 5079899 h 5088883"/>
              <a:gd name="connsiteX5" fmla="*/ 0 w 6975475"/>
              <a:gd name="connsiteY5" fmla="*/ 0 h 5088883"/>
              <a:gd name="connsiteX0" fmla="*/ 0 w 6975475"/>
              <a:gd name="connsiteY0" fmla="*/ 0 h 5088883"/>
              <a:gd name="connsiteX1" fmla="*/ 6974781 w 6975475"/>
              <a:gd name="connsiteY1" fmla="*/ 9216 h 5088883"/>
              <a:gd name="connsiteX2" fmla="*/ 5364795 w 6975475"/>
              <a:gd name="connsiteY2" fmla="*/ 5088883 h 5088883"/>
              <a:gd name="connsiteX3" fmla="*/ 6975475 w 6975475"/>
              <a:gd name="connsiteY3" fmla="*/ 5079899 h 5088883"/>
              <a:gd name="connsiteX4" fmla="*/ 0 w 6975475"/>
              <a:gd name="connsiteY4" fmla="*/ 5079899 h 5088883"/>
              <a:gd name="connsiteX5" fmla="*/ 0 w 6975475"/>
              <a:gd name="connsiteY5" fmla="*/ 0 h 5088883"/>
              <a:gd name="connsiteX0" fmla="*/ 0 w 6975475"/>
              <a:gd name="connsiteY0" fmla="*/ 0 h 5079899"/>
              <a:gd name="connsiteX1" fmla="*/ 6974781 w 6975475"/>
              <a:gd name="connsiteY1" fmla="*/ 9216 h 5079899"/>
              <a:gd name="connsiteX2" fmla="*/ 5364795 w 6975475"/>
              <a:gd name="connsiteY2" fmla="*/ 5076094 h 5079899"/>
              <a:gd name="connsiteX3" fmla="*/ 6975475 w 6975475"/>
              <a:gd name="connsiteY3" fmla="*/ 5079899 h 5079899"/>
              <a:gd name="connsiteX4" fmla="*/ 0 w 6975475"/>
              <a:gd name="connsiteY4" fmla="*/ 5079899 h 5079899"/>
              <a:gd name="connsiteX5" fmla="*/ 0 w 6975475"/>
              <a:gd name="connsiteY5" fmla="*/ 0 h 5079899"/>
              <a:gd name="connsiteX0" fmla="*/ 0 w 6975475"/>
              <a:gd name="connsiteY0" fmla="*/ 0 h 5079899"/>
              <a:gd name="connsiteX1" fmla="*/ 6974781 w 6975475"/>
              <a:gd name="connsiteY1" fmla="*/ 9216 h 5079899"/>
              <a:gd name="connsiteX2" fmla="*/ 5364795 w 6975475"/>
              <a:gd name="connsiteY2" fmla="*/ 5069113 h 5079899"/>
              <a:gd name="connsiteX3" fmla="*/ 6975475 w 6975475"/>
              <a:gd name="connsiteY3" fmla="*/ 5079899 h 5079899"/>
              <a:gd name="connsiteX4" fmla="*/ 0 w 6975475"/>
              <a:gd name="connsiteY4" fmla="*/ 5079899 h 5079899"/>
              <a:gd name="connsiteX5" fmla="*/ 0 w 6975475"/>
              <a:gd name="connsiteY5" fmla="*/ 0 h 5079899"/>
              <a:gd name="connsiteX0" fmla="*/ 0 w 6975475"/>
              <a:gd name="connsiteY0" fmla="*/ 0 h 5079899"/>
              <a:gd name="connsiteX1" fmla="*/ 6974781 w 6975475"/>
              <a:gd name="connsiteY1" fmla="*/ 9216 h 5079899"/>
              <a:gd name="connsiteX2" fmla="*/ 5364795 w 6975475"/>
              <a:gd name="connsiteY2" fmla="*/ 5069113 h 5079899"/>
              <a:gd name="connsiteX3" fmla="*/ 6975475 w 6975475"/>
              <a:gd name="connsiteY3" fmla="*/ 5079899 h 5079899"/>
              <a:gd name="connsiteX4" fmla="*/ 0 w 6975475"/>
              <a:gd name="connsiteY4" fmla="*/ 5079899 h 5079899"/>
              <a:gd name="connsiteX5" fmla="*/ 0 w 6975475"/>
              <a:gd name="connsiteY5" fmla="*/ 0 h 5079899"/>
              <a:gd name="connsiteX0" fmla="*/ 0 w 6975475"/>
              <a:gd name="connsiteY0" fmla="*/ 0 h 5083479"/>
              <a:gd name="connsiteX1" fmla="*/ 6974781 w 6975475"/>
              <a:gd name="connsiteY1" fmla="*/ 9216 h 5083479"/>
              <a:gd name="connsiteX2" fmla="*/ 5364795 w 6975475"/>
              <a:gd name="connsiteY2" fmla="*/ 5076764 h 5083479"/>
              <a:gd name="connsiteX3" fmla="*/ 6975475 w 6975475"/>
              <a:gd name="connsiteY3" fmla="*/ 5079899 h 5083479"/>
              <a:gd name="connsiteX4" fmla="*/ 0 w 6975475"/>
              <a:gd name="connsiteY4" fmla="*/ 5079899 h 5083479"/>
              <a:gd name="connsiteX5" fmla="*/ 0 w 6975475"/>
              <a:gd name="connsiteY5" fmla="*/ 0 h 508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5475" h="5083479">
                <a:moveTo>
                  <a:pt x="0" y="0"/>
                </a:moveTo>
                <a:lnTo>
                  <a:pt x="6974781" y="9216"/>
                </a:lnTo>
                <a:lnTo>
                  <a:pt x="5364795" y="5076764"/>
                </a:lnTo>
                <a:cubicBezTo>
                  <a:pt x="5901688" y="5091837"/>
                  <a:pt x="6438582" y="5076304"/>
                  <a:pt x="6975475" y="5079899"/>
                </a:cubicBezTo>
                <a:lnTo>
                  <a:pt x="0" y="5079899"/>
                </a:lnTo>
                <a:lnTo>
                  <a:pt x="0" y="0"/>
                </a:lnTo>
                <a:close/>
              </a:path>
            </a:pathLst>
          </a:cu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12"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1005946"/>
      </p:ext>
    </p:extLst>
  </p:cSld>
  <p:clrMapOvr>
    <a:masterClrMapping/>
  </p:clrMapOvr>
  <p:extLst mod="1">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and Large Photo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7D0678F-BF75-984A-BA8F-BDB4F2B3C3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195080"/>
          </a:xfrm>
          <a:prstGeom prst="rect">
            <a:avLst/>
          </a:prstGeom>
        </p:spPr>
      </p:pic>
      <p:sp>
        <p:nvSpPr>
          <p:cNvPr id="11"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dirty="0"/>
              <a:t>CLICK TO EDIT TITLE</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0" name="Text Placeholder 2">
            <a:extLst>
              <a:ext uri="{FF2B5EF4-FFF2-40B4-BE49-F238E27FC236}">
                <a16:creationId xmlns:a16="http://schemas.microsoft.com/office/drawing/2014/main" xmlns="" id="{E9405921-979D-9E4D-9F9D-584B024E39AA}"/>
              </a:ext>
            </a:extLst>
          </p:cNvPr>
          <p:cNvSpPr>
            <a:spLocks noGrp="1"/>
          </p:cNvSpPr>
          <p:nvPr>
            <p:ph type="body" sz="quarter" idx="17"/>
          </p:nvPr>
        </p:nvSpPr>
        <p:spPr>
          <a:xfrm>
            <a:off x="476250" y="2230438"/>
            <a:ext cx="4513263" cy="3490912"/>
          </a:xfrm>
        </p:spPr>
        <p:txBody>
          <a:bodyPr/>
          <a:lstStyle>
            <a:lvl1pPr>
              <a:defRPr>
                <a:solidFill>
                  <a:srgbClr val="7029EC"/>
                </a:solidFill>
              </a:defRPr>
            </a:lvl1pPr>
          </a:lstStyle>
          <a:p>
            <a:pPr lvl="0"/>
            <a:r>
              <a:rPr lang="en-US" smtClean="0"/>
              <a:t>Click to edit Master text styles</a:t>
            </a:r>
          </a:p>
        </p:txBody>
      </p:sp>
      <p:sp>
        <p:nvSpPr>
          <p:cNvPr id="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238085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large image and partn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34FD763-2479-B44C-90F4-D419A7237D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0055" cy="6858000"/>
          </a:xfrm>
          <a:prstGeom prst="rect">
            <a:avLst/>
          </a:prstGeom>
        </p:spPr>
      </p:pic>
      <p:sp>
        <p:nvSpPr>
          <p:cNvPr id="2" name="Title 1"/>
          <p:cNvSpPr>
            <a:spLocks noGrp="1"/>
          </p:cNvSpPr>
          <p:nvPr>
            <p:ph type="ctrTitle" hasCustomPrompt="1"/>
          </p:nvPr>
        </p:nvSpPr>
        <p:spPr>
          <a:xfrm>
            <a:off x="7646932" y="1130053"/>
            <a:ext cx="4204372" cy="3197577"/>
          </a:xfrm>
        </p:spPr>
        <p:txBody>
          <a:bodyPr anchor="t">
            <a:normAutofit/>
          </a:bodyPr>
          <a:lstStyle>
            <a:lvl1pPr algn="l">
              <a:lnSpc>
                <a:spcPct val="90000"/>
              </a:lnSpc>
              <a:defRPr sz="5600" b="1" i="0" cap="all" baseline="0">
                <a:solidFill>
                  <a:schemeClr val="bg1"/>
                </a:solidFill>
                <a:latin typeface="Arial Black" charset="0"/>
                <a:ea typeface="Arial Black" charset="0"/>
                <a:cs typeface="Arial Black" charset="0"/>
              </a:defRPr>
            </a:lvl1pPr>
          </a:lstStyle>
          <a:p>
            <a:r>
              <a:rPr lang="en-US" noProof="0" dirty="0"/>
              <a:t>HEALTHY MOMS. STRONG BABIES.</a:t>
            </a:r>
            <a:endParaRPr lang="en-US" dirty="0"/>
          </a:p>
        </p:txBody>
      </p:sp>
      <p:sp>
        <p:nvSpPr>
          <p:cNvPr id="3" name="Subtitle 2"/>
          <p:cNvSpPr>
            <a:spLocks noGrp="1"/>
          </p:cNvSpPr>
          <p:nvPr>
            <p:ph type="subTitle" idx="1" hasCustomPrompt="1"/>
          </p:nvPr>
        </p:nvSpPr>
        <p:spPr>
          <a:xfrm>
            <a:off x="7646932" y="4513062"/>
            <a:ext cx="4204372" cy="802858"/>
          </a:xfrm>
        </p:spPr>
        <p:txBody>
          <a:bodyPr>
            <a:normAutofit/>
          </a:bodyPr>
          <a:lstStyle>
            <a:lvl1pPr marL="0" indent="0" algn="l">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129" y="555372"/>
            <a:ext cx="1589950" cy="1160524"/>
          </a:xfrm>
          <a:prstGeom prst="rect">
            <a:avLst/>
          </a:prstGeom>
        </p:spPr>
      </p:pic>
      <p:sp>
        <p:nvSpPr>
          <p:cNvPr id="8" name="Picture Placeholder 3">
            <a:extLst>
              <a:ext uri="{FF2B5EF4-FFF2-40B4-BE49-F238E27FC236}">
                <a16:creationId xmlns:a16="http://schemas.microsoft.com/office/drawing/2014/main" xmlns="" id="{C8CD8C84-4AE1-DC46-BBB2-775F17FBC99F}"/>
              </a:ext>
            </a:extLst>
          </p:cNvPr>
          <p:cNvSpPr>
            <a:spLocks noGrp="1"/>
          </p:cNvSpPr>
          <p:nvPr>
            <p:ph type="pic" sz="quarter" idx="12" hasCustomPrompt="1"/>
          </p:nvPr>
        </p:nvSpPr>
        <p:spPr>
          <a:xfrm>
            <a:off x="8646825" y="5501352"/>
            <a:ext cx="1195938" cy="605922"/>
          </a:xfrm>
        </p:spPr>
        <p:txBody>
          <a:bodyPr>
            <a:noAutofit/>
          </a:bodyPr>
          <a:lstStyle>
            <a:lvl1pPr marL="0" indent="0">
              <a:buNone/>
              <a:defRPr sz="1400" baseline="0">
                <a:solidFill>
                  <a:schemeClr val="bg1">
                    <a:lumMod val="50000"/>
                  </a:schemeClr>
                </a:solidFill>
              </a:defRPr>
            </a:lvl1pPr>
          </a:lstStyle>
          <a:p>
            <a:r>
              <a:rPr lang="en-US" dirty="0"/>
              <a:t>Insert partner logo</a:t>
            </a:r>
          </a:p>
        </p:txBody>
      </p:sp>
      <p:pic>
        <p:nvPicPr>
          <p:cNvPr id="11" name="Picture 10">
            <a:extLst>
              <a:ext uri="{FF2B5EF4-FFF2-40B4-BE49-F238E27FC236}">
                <a16:creationId xmlns:a16="http://schemas.microsoft.com/office/drawing/2014/main" xmlns="" id="{867F49A5-72EF-6744-8F7D-824F3B8A150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46932" y="5501352"/>
            <a:ext cx="761645" cy="555934"/>
          </a:xfrm>
          <a:prstGeom prst="rect">
            <a:avLst/>
          </a:prstGeom>
        </p:spPr>
      </p:pic>
      <p:sp>
        <p:nvSpPr>
          <p:cNvPr id="14"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0"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dirty="0"/>
              <a:t>Add event/program name or stamp here</a:t>
            </a:r>
          </a:p>
        </p:txBody>
      </p:sp>
    </p:spTree>
    <p:extLst>
      <p:ext uri="{BB962C8B-B14F-4D97-AF65-F5344CB8AC3E}">
        <p14:creationId xmlns:p14="http://schemas.microsoft.com/office/powerpoint/2010/main" val="1990121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and Large Photo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D815AAC8-7544-A24A-A8D2-C8DF8BBF63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195080"/>
          </a:xfrm>
          <a:prstGeom prst="rect">
            <a:avLst/>
          </a:prstGeom>
        </p:spPr>
      </p:pic>
      <p:sp>
        <p:nvSpPr>
          <p:cNvPr id="11"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dirty="0"/>
              <a:t>CLICK TO EDIT TITLE</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0" name="Text Placeholder 2">
            <a:extLst>
              <a:ext uri="{FF2B5EF4-FFF2-40B4-BE49-F238E27FC236}">
                <a16:creationId xmlns:a16="http://schemas.microsoft.com/office/drawing/2014/main" xmlns="" id="{40D45DB4-DEDF-EA45-B1AD-0E8C7CA27A65}"/>
              </a:ext>
            </a:extLst>
          </p:cNvPr>
          <p:cNvSpPr>
            <a:spLocks noGrp="1"/>
          </p:cNvSpPr>
          <p:nvPr>
            <p:ph type="body" sz="quarter" idx="17"/>
          </p:nvPr>
        </p:nvSpPr>
        <p:spPr>
          <a:xfrm>
            <a:off x="476250" y="2230438"/>
            <a:ext cx="4513263" cy="3490912"/>
          </a:xfrm>
        </p:spPr>
        <p:txBody>
          <a:bodyPr/>
          <a:lstStyle>
            <a:lvl1pPr>
              <a:defRPr>
                <a:solidFill>
                  <a:srgbClr val="7029EC"/>
                </a:solidFill>
              </a:defRPr>
            </a:lvl1pPr>
          </a:lstStyle>
          <a:p>
            <a:pPr lvl="0"/>
            <a:r>
              <a:rPr lang="en-US" smtClean="0"/>
              <a:t>Click to edit Master text styles</a:t>
            </a:r>
          </a:p>
        </p:txBody>
      </p:sp>
      <p:sp>
        <p:nvSpPr>
          <p:cNvPr id="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7191826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and Photo Large Image Blank #1">
    <p:spTree>
      <p:nvGrpSpPr>
        <p:cNvPr id="1" name=""/>
        <p:cNvGrpSpPr/>
        <p:nvPr/>
      </p:nvGrpSpPr>
      <p:grpSpPr>
        <a:xfrm>
          <a:off x="0" y="0"/>
          <a:ext cx="0" cy="0"/>
          <a:chOff x="0" y="0"/>
          <a:chExt cx="0" cy="0"/>
        </a:xfrm>
      </p:grpSpPr>
      <p:sp>
        <p:nvSpPr>
          <p:cNvPr id="12" name="Rectangle 11"/>
          <p:cNvSpPr/>
          <p:nvPr userDrawn="1"/>
        </p:nvSpPr>
        <p:spPr>
          <a:xfrm>
            <a:off x="0" y="-11137"/>
            <a:ext cx="12221472" cy="6869137"/>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cxnSp>
        <p:nvCxnSpPr>
          <p:cNvPr id="10" name="Straight Connector 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baseline="0">
                <a:solidFill>
                  <a:schemeClr val="bg1"/>
                </a:solidFill>
                <a:latin typeface="Arial Black" charset="0"/>
                <a:ea typeface="Arial Black" charset="0"/>
                <a:cs typeface="Arial Black" charset="0"/>
              </a:defRPr>
            </a:lvl1pPr>
          </a:lstStyle>
          <a:p>
            <a:r>
              <a:rPr lang="en-US" dirty="0"/>
              <a:t>CLICK TO EDIT TITLE</a:t>
            </a:r>
          </a:p>
        </p:txBody>
      </p:sp>
      <p:sp>
        <p:nvSpPr>
          <p:cNvPr id="25" name="Picture Placeholder 2"/>
          <p:cNvSpPr>
            <a:spLocks noGrp="1"/>
          </p:cNvSpPr>
          <p:nvPr>
            <p:ph type="pic" sz="quarter" idx="16" hasCustomPrompt="1"/>
          </p:nvPr>
        </p:nvSpPr>
        <p:spPr>
          <a:xfrm>
            <a:off x="0" y="0"/>
            <a:ext cx="12192000" cy="6193404"/>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to add picture. When selecting a photo for this slide, use one with a dark background that is not too busy on the left side in order to preserve legibility of the copy, then send the picture to the back by selecting Arrange &gt; Send to Back in the top menu. </a:t>
            </a:r>
          </a:p>
        </p:txBody>
      </p:sp>
      <p:sp>
        <p:nvSpPr>
          <p:cNvPr id="11" name="Subtitle 2"/>
          <p:cNvSpPr>
            <a:spLocks noGrp="1"/>
          </p:cNvSpPr>
          <p:nvPr>
            <p:ph type="subTitle" idx="1" hasCustomPrompt="1"/>
          </p:nvPr>
        </p:nvSpPr>
        <p:spPr>
          <a:xfrm>
            <a:off x="477779" y="2327564"/>
            <a:ext cx="4511183" cy="3669823"/>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6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 change the photo, right click the photo, select “format picture,” then “fill” and then select “picture or text fill.” Click on the “file” button (below “insert from”). A new window will open. Click the “insert” button to upload your own photo. **</a:t>
            </a:r>
            <a:r>
              <a:rPr lang="en-US" b="0" i="0" dirty="0">
                <a:effectLst/>
                <a:latin typeface="Arial" charset="0"/>
              </a:rPr>
              <a:t>Select a photo with a dark background that is not too busy on the left side in order to preserve legibility of the copy, then send the picture to the back by selecting Arrange &gt; Send to Back in the top menu.</a:t>
            </a:r>
          </a:p>
          <a:p>
            <a:endParaRPr lang="en-US" dirty="0"/>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0"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and Photo Large Image Blank #2">
    <p:spTree>
      <p:nvGrpSpPr>
        <p:cNvPr id="1" name=""/>
        <p:cNvGrpSpPr/>
        <p:nvPr/>
      </p:nvGrpSpPr>
      <p:grpSpPr>
        <a:xfrm>
          <a:off x="0" y="0"/>
          <a:ext cx="0" cy="0"/>
          <a:chOff x="0" y="0"/>
          <a:chExt cx="0" cy="0"/>
        </a:xfrm>
      </p:grpSpPr>
      <p:cxnSp>
        <p:nvCxnSpPr>
          <p:cNvPr id="10" name="Straight Connector 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baseline="0">
                <a:solidFill>
                  <a:schemeClr val="bg1"/>
                </a:solidFill>
                <a:latin typeface="Arial Black" charset="0"/>
                <a:ea typeface="Arial Black" charset="0"/>
                <a:cs typeface="Arial Black" charset="0"/>
              </a:defRPr>
            </a:lvl1pPr>
          </a:lstStyle>
          <a:p>
            <a:r>
              <a:rPr lang="en-US" dirty="0"/>
              <a:t>CLICK TO EDIT TITLE</a:t>
            </a:r>
          </a:p>
        </p:txBody>
      </p:sp>
      <p:sp>
        <p:nvSpPr>
          <p:cNvPr id="25" name="Picture Placeholder 2"/>
          <p:cNvSpPr>
            <a:spLocks noGrp="1"/>
          </p:cNvSpPr>
          <p:nvPr>
            <p:ph type="pic" sz="quarter" idx="16" hasCustomPrompt="1"/>
          </p:nvPr>
        </p:nvSpPr>
        <p:spPr>
          <a:xfrm>
            <a:off x="0" y="0"/>
            <a:ext cx="12192000" cy="6193404"/>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to add picture. When selecting a photo for this slide, use one with a dark background that is not too busy on the left side in order to preserve legibility of the copy, then send the picture to the back by selecting Arrange &gt; Send to Back in the top menu. </a:t>
            </a:r>
          </a:p>
        </p:txBody>
      </p:sp>
      <p:sp>
        <p:nvSpPr>
          <p:cNvPr id="11" name="Subtitle 2"/>
          <p:cNvSpPr>
            <a:spLocks noGrp="1"/>
          </p:cNvSpPr>
          <p:nvPr>
            <p:ph type="subTitle" idx="1" hasCustomPrompt="1"/>
          </p:nvPr>
        </p:nvSpPr>
        <p:spPr>
          <a:xfrm>
            <a:off x="477779" y="2327564"/>
            <a:ext cx="4511183" cy="3669823"/>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6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 change the photo, right click the photo, select “format picture”, then “fill”, and then select “picture or text fill”. Click on the “file” button (below “insert from”). A new window will open. Click the “insert” button to upload your own photo. **</a:t>
            </a:r>
            <a:r>
              <a:rPr lang="en-US" b="0" i="0" dirty="0">
                <a:effectLst/>
                <a:latin typeface="Arial" charset="0"/>
              </a:rPr>
              <a:t>Select a photo with a dark background that is not too busy on the left side in order to preserve legibility of the copy, then send the picture to the back by selecting Arrange &gt; Send to Back in the top menu.</a:t>
            </a:r>
          </a:p>
          <a:p>
            <a:endParaRPr lang="en-US" dirty="0"/>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3"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4"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ur vision #1">
    <p:spTree>
      <p:nvGrpSpPr>
        <p:cNvPr id="1" name=""/>
        <p:cNvGrpSpPr/>
        <p:nvPr/>
      </p:nvGrpSpPr>
      <p:grpSpPr>
        <a:xfrm>
          <a:off x="0" y="0"/>
          <a:ext cx="0" cy="0"/>
          <a:chOff x="0" y="0"/>
          <a:chExt cx="0" cy="0"/>
        </a:xfrm>
      </p:grpSpPr>
      <p:pic>
        <p:nvPicPr>
          <p:cNvPr id="19" name="Picture Placeholder 7">
            <a:extLst>
              <a:ext uri="{FF2B5EF4-FFF2-40B4-BE49-F238E27FC236}">
                <a16:creationId xmlns:a16="http://schemas.microsoft.com/office/drawing/2014/main" xmlns="" id="{0BDC3C20-D63A-C041-B96D-46700FCBA9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65"/>
          <a:stretch/>
        </p:blipFill>
        <p:spPr>
          <a:xfrm>
            <a:off x="5324622" y="0"/>
            <a:ext cx="6867378" cy="6268992"/>
          </a:xfrm>
          <a:prstGeom prst="rect">
            <a:avLst/>
          </a:prstGeom>
        </p:spPr>
      </p:pic>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25" name="Subtitle 2">
            <a:extLst>
              <a:ext uri="{FF2B5EF4-FFF2-40B4-BE49-F238E27FC236}">
                <a16:creationId xmlns:a16="http://schemas.microsoft.com/office/drawing/2014/main" xmlns="" id="{EDE6068E-BBA7-3C45-BAF7-2DFD5B097D1E}"/>
              </a:ext>
            </a:extLst>
          </p:cNvPr>
          <p:cNvSpPr txBox="1">
            <a:spLocks/>
          </p:cNvSpPr>
          <p:nvPr userDrawn="1"/>
        </p:nvSpPr>
        <p:spPr>
          <a:xfrm>
            <a:off x="476114" y="2497649"/>
            <a:ext cx="4777832" cy="1896802"/>
          </a:xfrm>
          <a:prstGeom prst="rect">
            <a:avLst/>
          </a:prstGeom>
          <a:effectLst/>
        </p:spPr>
        <p:txBody>
          <a:bodyPr vert="horz" lIns="91440" tIns="45720" rIns="91440" bIns="45720" rtlCol="0">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600" b="0" i="0"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baseline="0">
                <a:solidFill>
                  <a:schemeClr val="bg1">
                    <a:lumMod val="50000"/>
                  </a:schemeClr>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baseline="0">
                <a:solidFill>
                  <a:schemeClr val="bg1">
                    <a:lumMod val="50000"/>
                  </a:schemeClr>
                </a:solidFill>
                <a:latin typeface="+mn-lt"/>
                <a:ea typeface="+mn-ea"/>
                <a:cs typeface="+mn-cs"/>
              </a:defRPr>
            </a:lvl3pPr>
            <a:lvl4pPr marL="1371600" indent="0" algn="ctr" defTabSz="914400" rtl="0" eaLnBrk="1" latinLnBrk="0" hangingPunct="1">
              <a:lnSpc>
                <a:spcPct val="90000"/>
              </a:lnSpc>
              <a:spcBef>
                <a:spcPts val="500"/>
              </a:spcBef>
              <a:buFont typeface="+mj-lt"/>
              <a:buNone/>
              <a:defRPr sz="1600" kern="1200">
                <a:solidFill>
                  <a:schemeClr val="bg1">
                    <a:lumMod val="50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dirty="0"/>
              <a:t>We imagine a world in which every baby has an opportunity to thrive, live the future they choose</a:t>
            </a:r>
            <a:r>
              <a:rPr lang="en-US" sz="1800" baseline="0" dirty="0"/>
              <a:t> </a:t>
            </a:r>
            <a:r>
              <a:rPr lang="en-US" sz="1800" dirty="0"/>
              <a:t>and grow up to change the world.</a:t>
            </a:r>
          </a:p>
        </p:txBody>
      </p:sp>
      <p:sp>
        <p:nvSpPr>
          <p:cNvPr id="26" name="Title 1">
            <a:extLst>
              <a:ext uri="{FF2B5EF4-FFF2-40B4-BE49-F238E27FC236}">
                <a16:creationId xmlns:a16="http://schemas.microsoft.com/office/drawing/2014/main" xmlns="" id="{BB6A0C1E-7195-CD48-9E3A-5AB653BF51FF}"/>
              </a:ext>
            </a:extLst>
          </p:cNvPr>
          <p:cNvSpPr txBox="1">
            <a:spLocks/>
          </p:cNvSpPr>
          <p:nvPr userDrawn="1"/>
        </p:nvSpPr>
        <p:spPr>
          <a:xfrm>
            <a:off x="474170" y="1829080"/>
            <a:ext cx="4513024" cy="470591"/>
          </a:xfrm>
          <a:prstGeom prst="rect">
            <a:avLst/>
          </a:prstGeom>
          <a:ln>
            <a:noFill/>
          </a:ln>
        </p:spPr>
        <p:txBody>
          <a:bodyPr vert="horz" lIns="91440" tIns="45720" rIns="91440" bIns="45720" rtlCol="0" anchor="t">
            <a:normAutofit fontScale="92500" lnSpcReduction="10000"/>
          </a:bodyPr>
          <a:lstStyle>
            <a:lvl1pPr algn="l" defTabSz="914400"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r>
              <a:rPr lang="en-US" dirty="0"/>
              <a:t>OUR VISION</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
        <p:nvSpPr>
          <p:cNvPr id="13" name="Text Placeholder 2">
            <a:extLst>
              <a:ext uri="{FF2B5EF4-FFF2-40B4-BE49-F238E27FC236}">
                <a16:creationId xmlns:a16="http://schemas.microsoft.com/office/drawing/2014/main" xmlns="" id="{E9405921-979D-9E4D-9F9D-584B024E39AA}"/>
              </a:ext>
            </a:extLst>
          </p:cNvPr>
          <p:cNvSpPr>
            <a:spLocks noGrp="1"/>
          </p:cNvSpPr>
          <p:nvPr>
            <p:ph type="body" sz="quarter" idx="17" hasCustomPrompt="1"/>
          </p:nvPr>
        </p:nvSpPr>
        <p:spPr>
          <a:xfrm>
            <a:off x="476250" y="4202130"/>
            <a:ext cx="4848372" cy="1654140"/>
          </a:xfrm>
        </p:spPr>
        <p:txBody>
          <a:bodyPr/>
          <a:lstStyle>
            <a:lvl1pPr>
              <a:defRPr baseline="0">
                <a:solidFill>
                  <a:schemeClr val="bg1"/>
                </a:solidFill>
              </a:defRPr>
            </a:lvl1pPr>
          </a:lstStyle>
          <a:p>
            <a:pPr lvl="0"/>
            <a:r>
              <a:rPr lang="en-US" dirty="0" smtClean="0"/>
              <a:t>(NOTE: If using this slide, it must be used in conjunction with the mission statement slide. It should always follow the mission slide. Remove this text box.)</a:t>
            </a:r>
            <a:endParaRPr lang="en-US" dirty="0"/>
          </a:p>
        </p:txBody>
      </p:sp>
    </p:spTree>
    <p:extLst>
      <p:ext uri="{BB962C8B-B14F-4D97-AF65-F5344CB8AC3E}">
        <p14:creationId xmlns:p14="http://schemas.microsoft.com/office/powerpoint/2010/main" val="37674011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ur vision #2">
    <p:spTree>
      <p:nvGrpSpPr>
        <p:cNvPr id="1" name=""/>
        <p:cNvGrpSpPr/>
        <p:nvPr/>
      </p:nvGrpSpPr>
      <p:grpSpPr>
        <a:xfrm>
          <a:off x="0" y="0"/>
          <a:ext cx="0" cy="0"/>
          <a:chOff x="0" y="0"/>
          <a:chExt cx="0" cy="0"/>
        </a:xfrm>
      </p:grpSpPr>
      <p:pic>
        <p:nvPicPr>
          <p:cNvPr id="14" name="Picture Placeholder 7">
            <a:extLst>
              <a:ext uri="{FF2B5EF4-FFF2-40B4-BE49-F238E27FC236}">
                <a16:creationId xmlns:a16="http://schemas.microsoft.com/office/drawing/2014/main" xmlns="" id="{EFF13268-FAD7-EB43-9555-FF13C12CC8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24622" y="0"/>
            <a:ext cx="6867378" cy="6190709"/>
          </a:xfrm>
          <a:prstGeom prst="rect">
            <a:avLst/>
          </a:prstGeom>
        </p:spPr>
      </p:pic>
      <p:sp>
        <p:nvSpPr>
          <p:cNvPr id="26" name="Rectangle 25">
            <a:extLst>
              <a:ext uri="{FF2B5EF4-FFF2-40B4-BE49-F238E27FC236}">
                <a16:creationId xmlns:a16="http://schemas.microsoft.com/office/drawing/2014/main" xmlns="" id="{DDD8B2C7-8983-E94C-A6A7-D36541039FF7}"/>
              </a:ext>
            </a:extLst>
          </p:cNvPr>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ight Triangle 27">
            <a:extLst>
              <a:ext uri="{FF2B5EF4-FFF2-40B4-BE49-F238E27FC236}">
                <a16:creationId xmlns:a16="http://schemas.microsoft.com/office/drawing/2014/main" xmlns="" id="{0E608174-7E48-184D-99A2-5EF07DD2F21B}"/>
              </a:ext>
            </a:extLst>
          </p:cNvPr>
          <p:cNvSpPr/>
          <p:nvPr userDrawn="1"/>
        </p:nvSpPr>
        <p:spPr>
          <a:xfrm rot="10800000" flipH="1">
            <a:off x="5262422" y="-4371"/>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5" name="Subtitle 2">
            <a:extLst>
              <a:ext uri="{FF2B5EF4-FFF2-40B4-BE49-F238E27FC236}">
                <a16:creationId xmlns:a16="http://schemas.microsoft.com/office/drawing/2014/main" xmlns="" id="{84454AAC-BDB8-B04A-B5B6-66FA9FC9F310}"/>
              </a:ext>
            </a:extLst>
          </p:cNvPr>
          <p:cNvSpPr txBox="1">
            <a:spLocks/>
          </p:cNvSpPr>
          <p:nvPr userDrawn="1"/>
        </p:nvSpPr>
        <p:spPr>
          <a:xfrm>
            <a:off x="476114" y="2497649"/>
            <a:ext cx="4777832" cy="975016"/>
          </a:xfrm>
          <a:prstGeom prst="rect">
            <a:avLst/>
          </a:prstGeom>
          <a:effectLst/>
        </p:spPr>
        <p:txBody>
          <a:bodyPr vert="horz" lIns="91440" tIns="45720" rIns="91440" bIns="45720" rtlCol="0">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600" b="0" i="0"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baseline="0">
                <a:solidFill>
                  <a:schemeClr val="bg1">
                    <a:lumMod val="50000"/>
                  </a:schemeClr>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baseline="0">
                <a:solidFill>
                  <a:schemeClr val="bg1">
                    <a:lumMod val="50000"/>
                  </a:schemeClr>
                </a:solidFill>
                <a:latin typeface="+mn-lt"/>
                <a:ea typeface="+mn-ea"/>
                <a:cs typeface="+mn-cs"/>
              </a:defRPr>
            </a:lvl3pPr>
            <a:lvl4pPr marL="1371600" indent="0" algn="ctr" defTabSz="914400" rtl="0" eaLnBrk="1" latinLnBrk="0" hangingPunct="1">
              <a:lnSpc>
                <a:spcPct val="90000"/>
              </a:lnSpc>
              <a:spcBef>
                <a:spcPts val="500"/>
              </a:spcBef>
              <a:buFont typeface="+mj-lt"/>
              <a:buNone/>
              <a:defRPr sz="1600" kern="1200">
                <a:solidFill>
                  <a:schemeClr val="bg1">
                    <a:lumMod val="50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dirty="0">
                <a:solidFill>
                  <a:srgbClr val="7029EC"/>
                </a:solidFill>
              </a:rPr>
              <a:t>We imagine a world in which every baby has an opportunity to thrive, live the future they choose and grow up to change the world.</a:t>
            </a:r>
          </a:p>
        </p:txBody>
      </p:sp>
      <p:sp>
        <p:nvSpPr>
          <p:cNvPr id="16" name="Title 1">
            <a:extLst>
              <a:ext uri="{FF2B5EF4-FFF2-40B4-BE49-F238E27FC236}">
                <a16:creationId xmlns:a16="http://schemas.microsoft.com/office/drawing/2014/main" xmlns="" id="{0C6B7DF0-4184-1A40-8D86-111620CDB2F4}"/>
              </a:ext>
            </a:extLst>
          </p:cNvPr>
          <p:cNvSpPr txBox="1">
            <a:spLocks/>
          </p:cNvSpPr>
          <p:nvPr userDrawn="1"/>
        </p:nvSpPr>
        <p:spPr>
          <a:xfrm>
            <a:off x="474170" y="1829080"/>
            <a:ext cx="4513024" cy="470591"/>
          </a:xfrm>
          <a:prstGeom prst="rect">
            <a:avLst/>
          </a:prstGeom>
          <a:ln>
            <a:noFill/>
          </a:ln>
        </p:spPr>
        <p:txBody>
          <a:bodyPr vert="horz" lIns="91440" tIns="45720" rIns="91440" bIns="45720" rtlCol="0" anchor="t">
            <a:normAutofit fontScale="92500" lnSpcReduction="10000"/>
          </a:bodyPr>
          <a:lstStyle>
            <a:lvl1pPr algn="l" defTabSz="914400"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r>
              <a:rPr lang="en-US" dirty="0">
                <a:solidFill>
                  <a:srgbClr val="7029EC"/>
                </a:solidFill>
              </a:rPr>
              <a:t>OUR </a:t>
            </a:r>
            <a:r>
              <a:rPr lang="en-US" cap="all" baseline="0" dirty="0">
                <a:solidFill>
                  <a:srgbClr val="7029EC"/>
                </a:solidFill>
              </a:rPr>
              <a:t>VISION</a:t>
            </a:r>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
        <p:nvSpPr>
          <p:cNvPr id="13" name="Text Placeholder 2">
            <a:extLst>
              <a:ext uri="{FF2B5EF4-FFF2-40B4-BE49-F238E27FC236}">
                <a16:creationId xmlns:a16="http://schemas.microsoft.com/office/drawing/2014/main" xmlns="" id="{E9405921-979D-9E4D-9F9D-584B024E39AA}"/>
              </a:ext>
            </a:extLst>
          </p:cNvPr>
          <p:cNvSpPr>
            <a:spLocks noGrp="1"/>
          </p:cNvSpPr>
          <p:nvPr>
            <p:ph type="body" sz="quarter" idx="17" hasCustomPrompt="1"/>
          </p:nvPr>
        </p:nvSpPr>
        <p:spPr>
          <a:xfrm>
            <a:off x="476250" y="4202130"/>
            <a:ext cx="4848372" cy="1654140"/>
          </a:xfrm>
        </p:spPr>
        <p:txBody>
          <a:bodyPr/>
          <a:lstStyle>
            <a:lvl1pPr>
              <a:defRPr baseline="0">
                <a:solidFill>
                  <a:srgbClr val="7029EC"/>
                </a:solidFill>
              </a:defRPr>
            </a:lvl1pPr>
          </a:lstStyle>
          <a:p>
            <a:pPr lvl="0"/>
            <a:r>
              <a:rPr lang="en-US" dirty="0" smtClean="0"/>
              <a:t>(NOTE: If using this slide, it must be used in conjunction with the mission statement slide. It should always follow the mission slide. Remove this text box.)</a:t>
            </a:r>
            <a:endParaRPr lang="en-US" dirty="0"/>
          </a:p>
        </p:txBody>
      </p:sp>
    </p:spTree>
    <p:extLst>
      <p:ext uri="{BB962C8B-B14F-4D97-AF65-F5344CB8AC3E}">
        <p14:creationId xmlns:p14="http://schemas.microsoft.com/office/powerpoint/2010/main" val="4113069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March of Dimes... #1">
    <p:spTree>
      <p:nvGrpSpPr>
        <p:cNvPr id="1" name=""/>
        <p:cNvGrpSpPr/>
        <p:nvPr/>
      </p:nvGrpSpPr>
      <p:grpSpPr>
        <a:xfrm>
          <a:off x="0" y="0"/>
          <a:ext cx="0" cy="0"/>
          <a:chOff x="0" y="0"/>
          <a:chExt cx="0" cy="0"/>
        </a:xfrm>
      </p:grpSpPr>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 y="0"/>
            <a:ext cx="5607524"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userDrawn="1"/>
        </p:nvSpPr>
        <p:spPr>
          <a:xfrm rot="10800000" flipH="1">
            <a:off x="5437555"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pic>
        <p:nvPicPr>
          <p:cNvPr id="25" name="Picture Placeholder 16">
            <a:extLst>
              <a:ext uri="{FF2B5EF4-FFF2-40B4-BE49-F238E27FC236}">
                <a16:creationId xmlns:a16="http://schemas.microsoft.com/office/drawing/2014/main" xmlns="" id="{0318AAC2-0F4A-AF43-8D6C-5258D6148D2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649374" y="-7951"/>
            <a:ext cx="6542626" cy="6200646"/>
          </a:xfrm>
          <a:custGeom>
            <a:avLst/>
            <a:gdLst>
              <a:gd name="connsiteX0" fmla="*/ 0 w 6945464"/>
              <a:gd name="connsiteY0" fmla="*/ 0 h 6865952"/>
              <a:gd name="connsiteX1" fmla="*/ 5801116 w 6945464"/>
              <a:gd name="connsiteY1" fmla="*/ 0 h 6865952"/>
              <a:gd name="connsiteX2" fmla="*/ 6945464 w 6945464"/>
              <a:gd name="connsiteY2" fmla="*/ 1144348 h 6865952"/>
              <a:gd name="connsiteX3" fmla="*/ 6945464 w 6945464"/>
              <a:gd name="connsiteY3" fmla="*/ 6865952 h 6865952"/>
              <a:gd name="connsiteX4" fmla="*/ 0 w 6945464"/>
              <a:gd name="connsiteY4" fmla="*/ 6865952 h 6865952"/>
              <a:gd name="connsiteX5" fmla="*/ 0 w 6945464"/>
              <a:gd name="connsiteY5" fmla="*/ 0 h 6865952"/>
              <a:gd name="connsiteX0" fmla="*/ 2178658 w 6945464"/>
              <a:gd name="connsiteY0" fmla="*/ 15903 h 6865952"/>
              <a:gd name="connsiteX1" fmla="*/ 5801116 w 6945464"/>
              <a:gd name="connsiteY1" fmla="*/ 0 h 6865952"/>
              <a:gd name="connsiteX2" fmla="*/ 6945464 w 6945464"/>
              <a:gd name="connsiteY2" fmla="*/ 1144348 h 6865952"/>
              <a:gd name="connsiteX3" fmla="*/ 6945464 w 6945464"/>
              <a:gd name="connsiteY3" fmla="*/ 6865952 h 6865952"/>
              <a:gd name="connsiteX4" fmla="*/ 0 w 6945464"/>
              <a:gd name="connsiteY4" fmla="*/ 6865952 h 6865952"/>
              <a:gd name="connsiteX5" fmla="*/ 2178658 w 6945464"/>
              <a:gd name="connsiteY5" fmla="*/ 15903 h 6865952"/>
              <a:gd name="connsiteX0" fmla="*/ 2178658 w 6946104"/>
              <a:gd name="connsiteY0" fmla="*/ 15903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78658 w 6946104"/>
              <a:gd name="connsiteY5" fmla="*/ 15903 h 6865952"/>
              <a:gd name="connsiteX0" fmla="*/ 2194561 w 6946104"/>
              <a:gd name="connsiteY0" fmla="*/ 0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94561 w 6946104"/>
              <a:gd name="connsiteY5" fmla="*/ 0 h 6865952"/>
              <a:gd name="connsiteX0" fmla="*/ 2178658 w 6946104"/>
              <a:gd name="connsiteY0" fmla="*/ 7952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78658 w 6946104"/>
              <a:gd name="connsiteY5" fmla="*/ 7952 h 6865952"/>
              <a:gd name="connsiteX0" fmla="*/ 2186609 w 6946104"/>
              <a:gd name="connsiteY0" fmla="*/ 0 h 6873903"/>
              <a:gd name="connsiteX1" fmla="*/ 6946104 w 6946104"/>
              <a:gd name="connsiteY1" fmla="*/ 7951 h 6873903"/>
              <a:gd name="connsiteX2" fmla="*/ 6945464 w 6946104"/>
              <a:gd name="connsiteY2" fmla="*/ 1152299 h 6873903"/>
              <a:gd name="connsiteX3" fmla="*/ 6945464 w 6946104"/>
              <a:gd name="connsiteY3" fmla="*/ 6873903 h 6873903"/>
              <a:gd name="connsiteX4" fmla="*/ 0 w 6946104"/>
              <a:gd name="connsiteY4" fmla="*/ 6873903 h 6873903"/>
              <a:gd name="connsiteX5" fmla="*/ 2186609 w 6946104"/>
              <a:gd name="connsiteY5" fmla="*/ 0 h 6873903"/>
              <a:gd name="connsiteX0" fmla="*/ 1974574 w 6734069"/>
              <a:gd name="connsiteY0" fmla="*/ 0 h 6873903"/>
              <a:gd name="connsiteX1" fmla="*/ 6734069 w 6734069"/>
              <a:gd name="connsiteY1" fmla="*/ 7951 h 6873903"/>
              <a:gd name="connsiteX2" fmla="*/ 6733429 w 6734069"/>
              <a:gd name="connsiteY2" fmla="*/ 1152299 h 6873903"/>
              <a:gd name="connsiteX3" fmla="*/ 6733429 w 6734069"/>
              <a:gd name="connsiteY3" fmla="*/ 6873903 h 6873903"/>
              <a:gd name="connsiteX4" fmla="*/ 0 w 6734069"/>
              <a:gd name="connsiteY4" fmla="*/ 6211294 h 6873903"/>
              <a:gd name="connsiteX5" fmla="*/ 1974574 w 6734069"/>
              <a:gd name="connsiteY5" fmla="*/ 0 h 6873903"/>
              <a:gd name="connsiteX0" fmla="*/ 1974574 w 6734069"/>
              <a:gd name="connsiteY0" fmla="*/ 0 h 6211294"/>
              <a:gd name="connsiteX1" fmla="*/ 6734069 w 6734069"/>
              <a:gd name="connsiteY1" fmla="*/ 7951 h 6211294"/>
              <a:gd name="connsiteX2" fmla="*/ 6733429 w 6734069"/>
              <a:gd name="connsiteY2" fmla="*/ 1152299 h 6211294"/>
              <a:gd name="connsiteX3" fmla="*/ 6733429 w 6734069"/>
              <a:gd name="connsiteY3" fmla="*/ 6171538 h 6211294"/>
              <a:gd name="connsiteX4" fmla="*/ 0 w 6734069"/>
              <a:gd name="connsiteY4" fmla="*/ 6211294 h 6211294"/>
              <a:gd name="connsiteX5" fmla="*/ 1974574 w 6734069"/>
              <a:gd name="connsiteY5" fmla="*/ 0 h 6211294"/>
              <a:gd name="connsiteX0" fmla="*/ 1974574 w 6734069"/>
              <a:gd name="connsiteY0" fmla="*/ 0 h 6228688"/>
              <a:gd name="connsiteX1" fmla="*/ 6734069 w 6734069"/>
              <a:gd name="connsiteY1" fmla="*/ 7951 h 6228688"/>
              <a:gd name="connsiteX2" fmla="*/ 6733429 w 6734069"/>
              <a:gd name="connsiteY2" fmla="*/ 1152299 h 6228688"/>
              <a:gd name="connsiteX3" fmla="*/ 6733429 w 6734069"/>
              <a:gd name="connsiteY3" fmla="*/ 6228688 h 6228688"/>
              <a:gd name="connsiteX4" fmla="*/ 0 w 6734069"/>
              <a:gd name="connsiteY4" fmla="*/ 6211294 h 6228688"/>
              <a:gd name="connsiteX5" fmla="*/ 1974574 w 6734069"/>
              <a:gd name="connsiteY5" fmla="*/ 0 h 6228688"/>
              <a:gd name="connsiteX0" fmla="*/ 1974574 w 6734069"/>
              <a:gd name="connsiteY0" fmla="*/ 0 h 6217258"/>
              <a:gd name="connsiteX1" fmla="*/ 6734069 w 6734069"/>
              <a:gd name="connsiteY1" fmla="*/ 7951 h 6217258"/>
              <a:gd name="connsiteX2" fmla="*/ 6733429 w 6734069"/>
              <a:gd name="connsiteY2" fmla="*/ 1152299 h 6217258"/>
              <a:gd name="connsiteX3" fmla="*/ 6733429 w 6734069"/>
              <a:gd name="connsiteY3" fmla="*/ 6217258 h 6217258"/>
              <a:gd name="connsiteX4" fmla="*/ 0 w 6734069"/>
              <a:gd name="connsiteY4" fmla="*/ 6211294 h 6217258"/>
              <a:gd name="connsiteX5" fmla="*/ 1974574 w 6734069"/>
              <a:gd name="connsiteY5" fmla="*/ 0 h 6217258"/>
              <a:gd name="connsiteX0" fmla="*/ 1999513 w 6759008"/>
              <a:gd name="connsiteY0" fmla="*/ 0 h 6219607"/>
              <a:gd name="connsiteX1" fmla="*/ 6759008 w 6759008"/>
              <a:gd name="connsiteY1" fmla="*/ 7951 h 6219607"/>
              <a:gd name="connsiteX2" fmla="*/ 6758368 w 6759008"/>
              <a:gd name="connsiteY2" fmla="*/ 1152299 h 6219607"/>
              <a:gd name="connsiteX3" fmla="*/ 6758368 w 6759008"/>
              <a:gd name="connsiteY3" fmla="*/ 6217258 h 6219607"/>
              <a:gd name="connsiteX4" fmla="*/ 0 w 6759008"/>
              <a:gd name="connsiteY4" fmla="*/ 6219607 h 6219607"/>
              <a:gd name="connsiteX5" fmla="*/ 1999513 w 6759008"/>
              <a:gd name="connsiteY5" fmla="*/ 0 h 6219607"/>
              <a:gd name="connsiteX0" fmla="*/ 1999513 w 6792235"/>
              <a:gd name="connsiteY0" fmla="*/ 0 h 6219607"/>
              <a:gd name="connsiteX1" fmla="*/ 6759008 w 6792235"/>
              <a:gd name="connsiteY1" fmla="*/ 7951 h 6219607"/>
              <a:gd name="connsiteX2" fmla="*/ 6758368 w 6792235"/>
              <a:gd name="connsiteY2" fmla="*/ 1152299 h 6219607"/>
              <a:gd name="connsiteX3" fmla="*/ 6792235 w 6792235"/>
              <a:gd name="connsiteY3" fmla="*/ 6217258 h 6219607"/>
              <a:gd name="connsiteX4" fmla="*/ 0 w 6792235"/>
              <a:gd name="connsiteY4" fmla="*/ 6219607 h 6219607"/>
              <a:gd name="connsiteX5" fmla="*/ 1999513 w 6792235"/>
              <a:gd name="connsiteY5" fmla="*/ 0 h 6219607"/>
              <a:gd name="connsiteX0" fmla="*/ 1999513 w 6769657"/>
              <a:gd name="connsiteY0" fmla="*/ 0 h 6228547"/>
              <a:gd name="connsiteX1" fmla="*/ 6759008 w 6769657"/>
              <a:gd name="connsiteY1" fmla="*/ 7951 h 6228547"/>
              <a:gd name="connsiteX2" fmla="*/ 6758368 w 6769657"/>
              <a:gd name="connsiteY2" fmla="*/ 1152299 h 6228547"/>
              <a:gd name="connsiteX3" fmla="*/ 6769657 w 6769657"/>
              <a:gd name="connsiteY3" fmla="*/ 6228547 h 6228547"/>
              <a:gd name="connsiteX4" fmla="*/ 0 w 6769657"/>
              <a:gd name="connsiteY4" fmla="*/ 6219607 h 6228547"/>
              <a:gd name="connsiteX5" fmla="*/ 1999513 w 6769657"/>
              <a:gd name="connsiteY5" fmla="*/ 0 h 6228547"/>
              <a:gd name="connsiteX0" fmla="*/ 1993163 w 6763307"/>
              <a:gd name="connsiteY0" fmla="*/ 0 h 6228547"/>
              <a:gd name="connsiteX1" fmla="*/ 6752658 w 6763307"/>
              <a:gd name="connsiteY1" fmla="*/ 7951 h 6228547"/>
              <a:gd name="connsiteX2" fmla="*/ 6752018 w 6763307"/>
              <a:gd name="connsiteY2" fmla="*/ 1152299 h 6228547"/>
              <a:gd name="connsiteX3" fmla="*/ 6763307 w 6763307"/>
              <a:gd name="connsiteY3" fmla="*/ 6228547 h 6228547"/>
              <a:gd name="connsiteX4" fmla="*/ 0 w 6763307"/>
              <a:gd name="connsiteY4" fmla="*/ 6213257 h 6228547"/>
              <a:gd name="connsiteX5" fmla="*/ 1993163 w 6763307"/>
              <a:gd name="connsiteY5" fmla="*/ 0 h 622854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314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67938 w 6738082"/>
              <a:gd name="connsiteY0" fmla="*/ 0 h 6209497"/>
              <a:gd name="connsiteX1" fmla="*/ 6727433 w 6738082"/>
              <a:gd name="connsiteY1" fmla="*/ 7951 h 6209497"/>
              <a:gd name="connsiteX2" fmla="*/ 6726793 w 6738082"/>
              <a:gd name="connsiteY2" fmla="*/ 1152299 h 6209497"/>
              <a:gd name="connsiteX3" fmla="*/ 6738082 w 6738082"/>
              <a:gd name="connsiteY3" fmla="*/ 6209497 h 6209497"/>
              <a:gd name="connsiteX4" fmla="*/ 0 w 6738082"/>
              <a:gd name="connsiteY4" fmla="*/ 6200645 h 6209497"/>
              <a:gd name="connsiteX5" fmla="*/ 1967938 w 6738082"/>
              <a:gd name="connsiteY5" fmla="*/ 0 h 6209497"/>
              <a:gd name="connsiteX0" fmla="*/ 1967938 w 6738082"/>
              <a:gd name="connsiteY0" fmla="*/ 0 h 6200645"/>
              <a:gd name="connsiteX1" fmla="*/ 6727433 w 6738082"/>
              <a:gd name="connsiteY1" fmla="*/ 7951 h 6200645"/>
              <a:gd name="connsiteX2" fmla="*/ 6726793 w 6738082"/>
              <a:gd name="connsiteY2" fmla="*/ 1152299 h 6200645"/>
              <a:gd name="connsiteX3" fmla="*/ 6738082 w 6738082"/>
              <a:gd name="connsiteY3" fmla="*/ 6196884 h 6200645"/>
              <a:gd name="connsiteX4" fmla="*/ 0 w 6738082"/>
              <a:gd name="connsiteY4" fmla="*/ 6200645 h 6200645"/>
              <a:gd name="connsiteX5" fmla="*/ 1967938 w 6738082"/>
              <a:gd name="connsiteY5" fmla="*/ 0 h 6200645"/>
              <a:gd name="connsiteX0" fmla="*/ 1967938 w 6791870"/>
              <a:gd name="connsiteY0" fmla="*/ 0 h 6200645"/>
              <a:gd name="connsiteX1" fmla="*/ 6727433 w 6791870"/>
              <a:gd name="connsiteY1" fmla="*/ 7951 h 6200645"/>
              <a:gd name="connsiteX2" fmla="*/ 6726793 w 6791870"/>
              <a:gd name="connsiteY2" fmla="*/ 1152299 h 6200645"/>
              <a:gd name="connsiteX3" fmla="*/ 6791870 w 6791870"/>
              <a:gd name="connsiteY3" fmla="*/ 6196884 h 6200645"/>
              <a:gd name="connsiteX4" fmla="*/ 0 w 6791870"/>
              <a:gd name="connsiteY4" fmla="*/ 6200645 h 6200645"/>
              <a:gd name="connsiteX5" fmla="*/ 1967938 w 6791870"/>
              <a:gd name="connsiteY5" fmla="*/ 0 h 6200645"/>
              <a:gd name="connsiteX0" fmla="*/ 1967938 w 6791870"/>
              <a:gd name="connsiteY0" fmla="*/ 18944 h 6219589"/>
              <a:gd name="connsiteX1" fmla="*/ 6736397 w 6791870"/>
              <a:gd name="connsiteY1" fmla="*/ 0 h 6219589"/>
              <a:gd name="connsiteX2" fmla="*/ 6726793 w 6791870"/>
              <a:gd name="connsiteY2" fmla="*/ 1171243 h 6219589"/>
              <a:gd name="connsiteX3" fmla="*/ 6791870 w 6791870"/>
              <a:gd name="connsiteY3" fmla="*/ 6215828 h 6219589"/>
              <a:gd name="connsiteX4" fmla="*/ 0 w 6791870"/>
              <a:gd name="connsiteY4" fmla="*/ 6219589 h 6219589"/>
              <a:gd name="connsiteX5" fmla="*/ 1967938 w 6791870"/>
              <a:gd name="connsiteY5" fmla="*/ 18944 h 6219589"/>
              <a:gd name="connsiteX0" fmla="*/ 1967938 w 6791870"/>
              <a:gd name="connsiteY0" fmla="*/ 18944 h 6219589"/>
              <a:gd name="connsiteX1" fmla="*/ 6736397 w 6791870"/>
              <a:gd name="connsiteY1" fmla="*/ 0 h 6219589"/>
              <a:gd name="connsiteX2" fmla="*/ 6771616 w 6791870"/>
              <a:gd name="connsiteY2" fmla="*/ 1189172 h 6219589"/>
              <a:gd name="connsiteX3" fmla="*/ 6791870 w 6791870"/>
              <a:gd name="connsiteY3" fmla="*/ 6215828 h 6219589"/>
              <a:gd name="connsiteX4" fmla="*/ 0 w 6791870"/>
              <a:gd name="connsiteY4" fmla="*/ 6219589 h 6219589"/>
              <a:gd name="connsiteX5" fmla="*/ 1967938 w 6791870"/>
              <a:gd name="connsiteY5" fmla="*/ 18944 h 6219589"/>
              <a:gd name="connsiteX0" fmla="*/ 1967938 w 6791870"/>
              <a:gd name="connsiteY0" fmla="*/ 9979 h 6210624"/>
              <a:gd name="connsiteX1" fmla="*/ 6781221 w 6791870"/>
              <a:gd name="connsiteY1" fmla="*/ 0 h 6210624"/>
              <a:gd name="connsiteX2" fmla="*/ 6771616 w 6791870"/>
              <a:gd name="connsiteY2" fmla="*/ 1180207 h 6210624"/>
              <a:gd name="connsiteX3" fmla="*/ 6791870 w 6791870"/>
              <a:gd name="connsiteY3" fmla="*/ 6206863 h 6210624"/>
              <a:gd name="connsiteX4" fmla="*/ 0 w 6791870"/>
              <a:gd name="connsiteY4" fmla="*/ 6210624 h 6210624"/>
              <a:gd name="connsiteX5" fmla="*/ 1967938 w 6791870"/>
              <a:gd name="connsiteY5" fmla="*/ 9979 h 621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1870" h="6210624">
                <a:moveTo>
                  <a:pt x="1967938" y="9979"/>
                </a:moveTo>
                <a:lnTo>
                  <a:pt x="6781221" y="0"/>
                </a:lnTo>
                <a:cubicBezTo>
                  <a:pt x="6781008" y="381449"/>
                  <a:pt x="6771829" y="798758"/>
                  <a:pt x="6771616" y="1180207"/>
                </a:cubicBezTo>
                <a:cubicBezTo>
                  <a:pt x="6778367" y="2855759"/>
                  <a:pt x="6785119" y="4531311"/>
                  <a:pt x="6791870" y="6206863"/>
                </a:cubicBezTo>
                <a:lnTo>
                  <a:pt x="0" y="6210624"/>
                </a:lnTo>
                <a:lnTo>
                  <a:pt x="1967938" y="9979"/>
                </a:lnTo>
                <a:close/>
              </a:path>
            </a:pathLst>
          </a:custGeom>
        </p:spPr>
      </p:pic>
      <p:sp>
        <p:nvSpPr>
          <p:cNvPr id="17" name="TextBox 16">
            <a:extLst>
              <a:ext uri="{FF2B5EF4-FFF2-40B4-BE49-F238E27FC236}">
                <a16:creationId xmlns:a16="http://schemas.microsoft.com/office/drawing/2014/main" xmlns="" id="{2680F8B0-A42B-2F47-B509-E4FD7E43A360}"/>
              </a:ext>
            </a:extLst>
          </p:cNvPr>
          <p:cNvSpPr txBox="1"/>
          <p:nvPr userDrawn="1"/>
        </p:nvSpPr>
        <p:spPr>
          <a:xfrm>
            <a:off x="221840" y="1143000"/>
            <a:ext cx="5597504" cy="4539704"/>
          </a:xfrm>
          <a:prstGeom prst="rect">
            <a:avLst/>
          </a:prstGeom>
          <a:noFill/>
        </p:spPr>
        <p:txBody>
          <a:bodyPr wrap="square" rtlCol="0">
            <a:spAutoFit/>
          </a:bodyPr>
          <a:lstStyle/>
          <a:p>
            <a:r>
              <a:rPr lang="en-US" sz="1700" b="1" i="0" kern="1200" dirty="0">
                <a:solidFill>
                  <a:srgbClr val="FF51BA"/>
                </a:solidFill>
                <a:effectLst/>
                <a:latin typeface="Arial Black" panose="020B0604020202020204" pitchFamily="34" charset="0"/>
                <a:ea typeface="+mn-ea"/>
                <a:cs typeface="Arial Black" panose="020B0604020202020204" pitchFamily="34" charset="0"/>
              </a:rPr>
              <a:t>SUPPORTS</a:t>
            </a:r>
            <a:r>
              <a:rPr lang="en-US" sz="1700" b="1" i="0" kern="1200" baseline="0" dirty="0">
                <a:solidFill>
                  <a:srgbClr val="FF51BA"/>
                </a:solidFill>
                <a:effectLst/>
                <a:latin typeface="Arial Black" panose="020B0604020202020204" pitchFamily="34" charset="0"/>
                <a:ea typeface="+mn-ea"/>
                <a:cs typeface="Arial Black" panose="020B0604020202020204" pitchFamily="34" charset="0"/>
              </a:rPr>
              <a:t> RESEARCH </a:t>
            </a:r>
            <a:r>
              <a:rPr lang="en-US" sz="1700" b="0" i="0" kern="1200" dirty="0">
                <a:solidFill>
                  <a:schemeClr val="bg1"/>
                </a:solidFill>
                <a:effectLst/>
                <a:latin typeface="Arial" panose="020B0604020202020204" pitchFamily="34" charset="0"/>
                <a:ea typeface="+mn-ea"/>
                <a:cs typeface="Arial" panose="020B0604020202020204" pitchFamily="34" charset="0"/>
              </a:rPr>
              <a:t>toward solutions that ensure every baby is born healthy.</a:t>
            </a:r>
          </a:p>
          <a:p>
            <a:endParaRPr lang="en-US" sz="1700" b="0" i="0" kern="1200" dirty="0">
              <a:solidFill>
                <a:schemeClr val="bg1"/>
              </a:solidFill>
              <a:effectLst/>
              <a:latin typeface="Arial" panose="020B0604020202020204" pitchFamily="34" charset="0"/>
              <a:ea typeface="+mn-ea"/>
              <a:cs typeface="Arial" panose="020B0604020202020204" pitchFamily="34" charset="0"/>
            </a:endParaRP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ADVOCATES</a:t>
            </a:r>
            <a:r>
              <a:rPr lang="en-US" sz="1700" b="1" i="0" kern="1200" baseline="0" dirty="0">
                <a:solidFill>
                  <a:srgbClr val="FF51BA"/>
                </a:solidFill>
                <a:effectLst/>
                <a:latin typeface="Arial Black" panose="020B0604020202020204" pitchFamily="34" charset="0"/>
                <a:ea typeface="+mn-ea"/>
                <a:cs typeface="Arial Black" panose="020B0604020202020204" pitchFamily="34" charset="0"/>
              </a:rPr>
              <a:t> </a:t>
            </a:r>
            <a:r>
              <a:rPr lang="en-US" sz="1700" b="0" i="0" kern="1200" dirty="0">
                <a:solidFill>
                  <a:schemeClr val="bg1"/>
                </a:solidFill>
                <a:effectLst/>
                <a:latin typeface="Arial" panose="020B0604020202020204" pitchFamily="34" charset="0"/>
                <a:ea typeface="+mn-ea"/>
                <a:cs typeface="Arial" panose="020B0604020202020204" pitchFamily="34" charset="0"/>
              </a:rPr>
              <a:t>for policies that prioritize the health of</a:t>
            </a:r>
            <a:r>
              <a:rPr lang="en-US" sz="1700" b="0" i="0" kern="1200" baseline="0" dirty="0">
                <a:solidFill>
                  <a:schemeClr val="bg1"/>
                </a:solidFill>
                <a:effectLst/>
                <a:latin typeface="Arial" panose="020B0604020202020204" pitchFamily="34" charset="0"/>
                <a:ea typeface="+mn-ea"/>
                <a:cs typeface="Arial" panose="020B0604020202020204" pitchFamily="34" charset="0"/>
              </a:rPr>
              <a:t> moms and babies.</a:t>
            </a:r>
            <a:endParaRPr lang="en-US" sz="1700" b="0" i="0" kern="1200" dirty="0">
              <a:solidFill>
                <a:schemeClr val="bg1"/>
              </a:solidFill>
              <a:effectLst/>
              <a:latin typeface="Arial" panose="020B0604020202020204" pitchFamily="34" charset="0"/>
              <a:ea typeface="+mn-ea"/>
              <a:cs typeface="Arial" panose="020B0604020202020204" pitchFamily="34" charset="0"/>
            </a:endParaRPr>
          </a:p>
          <a:p>
            <a:r>
              <a:rPr lang="en-US" sz="1700" b="0" i="0" kern="1200" dirty="0">
                <a:solidFill>
                  <a:schemeClr val="bg1"/>
                </a:solidFill>
                <a:effectLst/>
                <a:latin typeface="Arial" panose="020B0604020202020204" pitchFamily="34" charset="0"/>
                <a:ea typeface="+mn-ea"/>
                <a:cs typeface="Arial" panose="020B0604020202020204" pitchFamily="34" charset="0"/>
              </a:rPr>
              <a:t> </a:t>
            </a: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PROVIDES</a:t>
            </a:r>
            <a:r>
              <a:rPr lang="en-US" sz="1700" b="1" i="0" kern="1200" baseline="0" dirty="0">
                <a:solidFill>
                  <a:srgbClr val="FF51BA"/>
                </a:solidFill>
                <a:effectLst/>
                <a:latin typeface="Arial Black" panose="020B0604020202020204" pitchFamily="34" charset="0"/>
                <a:ea typeface="+mn-ea"/>
                <a:cs typeface="Arial Black" panose="020B0604020202020204" pitchFamily="34" charset="0"/>
              </a:rPr>
              <a:t> RESOURCES </a:t>
            </a:r>
            <a:r>
              <a:rPr lang="en-US" sz="1700" b="0" i="0" kern="1200" baseline="0" dirty="0">
                <a:solidFill>
                  <a:schemeClr val="bg1"/>
                </a:solidFill>
                <a:effectLst/>
                <a:latin typeface="Arial" panose="020B0604020202020204" pitchFamily="34" charset="0"/>
                <a:ea typeface="+mn-ea"/>
                <a:cs typeface="Arial" panose="020B0604020202020204" pitchFamily="34" charset="0"/>
              </a:rPr>
              <a:t>and programs to help moms before, during and after pregnancy</a:t>
            </a:r>
            <a:r>
              <a:rPr lang="en-US" sz="1700" b="0" i="0" kern="1200" dirty="0">
                <a:solidFill>
                  <a:schemeClr val="bg1"/>
                </a:solidFill>
                <a:effectLst/>
                <a:latin typeface="Arial" panose="020B0604020202020204" pitchFamily="34" charset="0"/>
                <a:ea typeface="+mn-ea"/>
                <a:cs typeface="Arial" panose="020B0604020202020204" pitchFamily="34" charset="0"/>
              </a:rPr>
              <a:t>.</a:t>
            </a:r>
          </a:p>
          <a:p>
            <a:r>
              <a:rPr lang="en-US" sz="1700" b="0" i="0" kern="1200" dirty="0">
                <a:solidFill>
                  <a:schemeClr val="bg1"/>
                </a:solidFill>
                <a:effectLst/>
                <a:latin typeface="Arial" panose="020B0604020202020204" pitchFamily="34" charset="0"/>
                <a:ea typeface="+mn-ea"/>
                <a:cs typeface="Arial" panose="020B0604020202020204" pitchFamily="34" charset="0"/>
              </a:rPr>
              <a:t> </a:t>
            </a: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EDUCATES </a:t>
            </a:r>
            <a:r>
              <a:rPr lang="en-US" sz="1700" b="0" i="0" kern="1200" dirty="0">
                <a:solidFill>
                  <a:schemeClr val="bg1"/>
                </a:solidFill>
                <a:effectLst/>
                <a:latin typeface="Arial" panose="020B0604020202020204" pitchFamily="34" charset="0"/>
                <a:ea typeface="+mn-ea"/>
                <a:cs typeface="Arial" panose="020B0604020202020204" pitchFamily="34" charset="0"/>
              </a:rPr>
              <a:t>medical professionals on known solutions to improve</a:t>
            </a:r>
            <a:r>
              <a:rPr lang="en-US" sz="1700" b="0" i="0" kern="1200" baseline="0" dirty="0">
                <a:solidFill>
                  <a:schemeClr val="bg1"/>
                </a:solidFill>
                <a:effectLst/>
                <a:latin typeface="Arial" panose="020B0604020202020204" pitchFamily="34" charset="0"/>
                <a:ea typeface="+mn-ea"/>
                <a:cs typeface="Arial" panose="020B0604020202020204" pitchFamily="34" charset="0"/>
              </a:rPr>
              <a:t> the care that moms and babies receive</a:t>
            </a:r>
            <a:r>
              <a:rPr lang="en-US" sz="1700" b="0" i="0" kern="1200" dirty="0">
                <a:solidFill>
                  <a:schemeClr val="bg1"/>
                </a:solidFill>
                <a:effectLst/>
                <a:latin typeface="Arial" panose="020B0604020202020204" pitchFamily="34" charset="0"/>
                <a:ea typeface="+mn-ea"/>
                <a:cs typeface="Arial" panose="020B0604020202020204" pitchFamily="34" charset="0"/>
              </a:rPr>
              <a:t>.</a:t>
            </a:r>
          </a:p>
          <a:p>
            <a:r>
              <a:rPr lang="en-US" sz="1700" b="0" i="0" kern="1200" dirty="0">
                <a:solidFill>
                  <a:schemeClr val="bg1"/>
                </a:solidFill>
                <a:effectLst/>
                <a:latin typeface="Arial" panose="020B0604020202020204" pitchFamily="34" charset="0"/>
                <a:ea typeface="+mn-ea"/>
                <a:cs typeface="Arial" panose="020B0604020202020204" pitchFamily="34" charset="0"/>
              </a:rPr>
              <a:t> </a:t>
            </a: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UNITES</a:t>
            </a:r>
            <a:r>
              <a:rPr lang="en-US" sz="1700" b="1" i="0" kern="1200" baseline="0" dirty="0">
                <a:solidFill>
                  <a:srgbClr val="FF51BA"/>
                </a:solidFill>
                <a:effectLst/>
                <a:latin typeface="Arial Black" panose="020B0604020202020204" pitchFamily="34" charset="0"/>
                <a:ea typeface="+mn-ea"/>
                <a:cs typeface="Arial Black" panose="020B0604020202020204" pitchFamily="34" charset="0"/>
              </a:rPr>
              <a:t> </a:t>
            </a:r>
            <a:r>
              <a:rPr lang="en-US" sz="1700" b="0" i="0" kern="1200" dirty="0">
                <a:solidFill>
                  <a:schemeClr val="bg1"/>
                </a:solidFill>
                <a:effectLst/>
                <a:latin typeface="Arial" panose="020B0604020202020204" pitchFamily="34" charset="0"/>
                <a:ea typeface="+mn-ea"/>
                <a:cs typeface="Arial" panose="020B0604020202020204" pitchFamily="34" charset="0"/>
              </a:rPr>
              <a:t>local communities across the nation</a:t>
            </a:r>
            <a:r>
              <a:rPr lang="en-US" sz="1700" b="0" i="0" kern="1200" baseline="0" dirty="0">
                <a:solidFill>
                  <a:schemeClr val="bg1"/>
                </a:solidFill>
                <a:effectLst/>
                <a:latin typeface="Arial" panose="020B0604020202020204" pitchFamily="34" charset="0"/>
                <a:ea typeface="+mn-ea"/>
                <a:cs typeface="Arial" panose="020B0604020202020204" pitchFamily="34" charset="0"/>
              </a:rPr>
              <a:t> through events and </a:t>
            </a:r>
            <a:r>
              <a:rPr lang="en-US" sz="1700" b="0" i="0" kern="1200" baseline="0" dirty="0" err="1">
                <a:solidFill>
                  <a:schemeClr val="bg1"/>
                </a:solidFill>
                <a:effectLst/>
                <a:latin typeface="Arial" panose="020B0604020202020204" pitchFamily="34" charset="0"/>
                <a:ea typeface="+mn-ea"/>
                <a:cs typeface="Arial" panose="020B0604020202020204" pitchFamily="34" charset="0"/>
              </a:rPr>
              <a:t>collaboratives</a:t>
            </a:r>
            <a:r>
              <a:rPr lang="en-US" sz="1700" b="0" i="0" kern="1200" baseline="0" dirty="0">
                <a:solidFill>
                  <a:schemeClr val="bg1"/>
                </a:solidFill>
                <a:effectLst/>
                <a:latin typeface="Arial" panose="020B0604020202020204" pitchFamily="34" charset="0"/>
                <a:ea typeface="+mn-ea"/>
                <a:cs typeface="Arial" panose="020B0604020202020204" pitchFamily="34" charset="0"/>
              </a:rPr>
              <a:t>.</a:t>
            </a:r>
            <a:endParaRPr lang="en-US" sz="1700" b="0" i="0" kern="1200" dirty="0">
              <a:solidFill>
                <a:schemeClr val="bg1"/>
              </a:solidFill>
              <a:effectLst/>
              <a:latin typeface="Arial" panose="020B0604020202020204" pitchFamily="34" charset="0"/>
              <a:ea typeface="+mn-ea"/>
              <a:cs typeface="Arial" panose="020B0604020202020204" pitchFamily="34" charset="0"/>
            </a:endParaRPr>
          </a:p>
          <a:p>
            <a:r>
              <a:rPr lang="en-US" sz="1700" b="0" i="0" kern="1200" dirty="0">
                <a:solidFill>
                  <a:schemeClr val="bg1"/>
                </a:solidFill>
                <a:effectLst/>
                <a:latin typeface="Arial" panose="020B0604020202020204" pitchFamily="34" charset="0"/>
                <a:ea typeface="+mn-ea"/>
                <a:cs typeface="Arial" panose="020B0604020202020204" pitchFamily="34" charset="0"/>
              </a:rPr>
              <a:t> </a:t>
            </a:r>
          </a:p>
          <a:p>
            <a:r>
              <a:rPr lang="en-US" sz="1700" b="1" i="0" kern="1200" dirty="0" smtClean="0">
                <a:solidFill>
                  <a:srgbClr val="FF51BA"/>
                </a:solidFill>
                <a:effectLst/>
                <a:latin typeface="Arial Black" panose="020B0604020202020204" pitchFamily="34" charset="0"/>
                <a:ea typeface="+mn-ea"/>
                <a:cs typeface="Arial Black" panose="020B0604020202020204" pitchFamily="34" charset="0"/>
              </a:rPr>
              <a:t>PARTNERS </a:t>
            </a:r>
            <a:r>
              <a:rPr lang="en-US" sz="1700" b="0" i="0" kern="1200" dirty="0">
                <a:solidFill>
                  <a:schemeClr val="bg1"/>
                </a:solidFill>
                <a:effectLst/>
                <a:latin typeface="Arial" panose="020B0604020202020204" pitchFamily="34" charset="0"/>
                <a:ea typeface="+mn-ea"/>
                <a:cs typeface="Arial" panose="020B0604020202020204" pitchFamily="34" charset="0"/>
              </a:rPr>
              <a:t>with organizations and companies committed to helping moms and their families. </a:t>
            </a:r>
          </a:p>
        </p:txBody>
      </p:sp>
      <p:sp>
        <p:nvSpPr>
          <p:cNvPr id="19" name="Title 7">
            <a:extLst>
              <a:ext uri="{FF2B5EF4-FFF2-40B4-BE49-F238E27FC236}">
                <a16:creationId xmlns:a16="http://schemas.microsoft.com/office/drawing/2014/main" xmlns="" id="{794C0270-F31F-5441-82D4-EE63083E90D9}"/>
              </a:ext>
            </a:extLst>
          </p:cNvPr>
          <p:cNvSpPr txBox="1">
            <a:spLocks/>
          </p:cNvSpPr>
          <p:nvPr userDrawn="1"/>
        </p:nvSpPr>
        <p:spPr>
          <a:xfrm>
            <a:off x="216474" y="459827"/>
            <a:ext cx="6474611" cy="68913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chemeClr val="bg1"/>
                </a:solidFill>
                <a:latin typeface="Arial Black" charset="0"/>
                <a:ea typeface="Arial Black" charset="0"/>
                <a:cs typeface="Arial Black" charset="0"/>
              </a:defRPr>
            </a:lvl1pPr>
          </a:lstStyle>
          <a:p>
            <a:r>
              <a:rPr lang="en-US" dirty="0"/>
              <a:t>MARCH OF DIMES…</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arch of Dimes... #2">
    <p:spTree>
      <p:nvGrpSpPr>
        <p:cNvPr id="1" name=""/>
        <p:cNvGrpSpPr/>
        <p:nvPr/>
      </p:nvGrpSpPr>
      <p:grpSpPr>
        <a:xfrm>
          <a:off x="0" y="0"/>
          <a:ext cx="0" cy="0"/>
          <a:chOff x="0" y="0"/>
          <a:chExt cx="0" cy="0"/>
        </a:xfrm>
      </p:grpSpPr>
      <p:sp>
        <p:nvSpPr>
          <p:cNvPr id="21" name="Right Triangle 20">
            <a:extLst>
              <a:ext uri="{FF2B5EF4-FFF2-40B4-BE49-F238E27FC236}">
                <a16:creationId xmlns:a16="http://schemas.microsoft.com/office/drawing/2014/main" xmlns="" id="{DC61F41A-8408-9646-844E-45DCFD4ECE63}"/>
              </a:ext>
            </a:extLst>
          </p:cNvPr>
          <p:cNvSpPr/>
          <p:nvPr userDrawn="1"/>
        </p:nvSpPr>
        <p:spPr>
          <a:xfrm rot="10800000" flipH="1">
            <a:off x="5437555" y="0"/>
            <a:ext cx="2187748" cy="6867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pic>
        <p:nvPicPr>
          <p:cNvPr id="22" name="Picture Placeholder 16">
            <a:extLst>
              <a:ext uri="{FF2B5EF4-FFF2-40B4-BE49-F238E27FC236}">
                <a16:creationId xmlns:a16="http://schemas.microsoft.com/office/drawing/2014/main" xmlns="" id="{58398B88-1EDD-7F41-8888-1B8DE217CCF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649374" y="-7951"/>
            <a:ext cx="6542626" cy="6200646"/>
          </a:xfrm>
          <a:custGeom>
            <a:avLst/>
            <a:gdLst>
              <a:gd name="connsiteX0" fmla="*/ 0 w 6945464"/>
              <a:gd name="connsiteY0" fmla="*/ 0 h 6865952"/>
              <a:gd name="connsiteX1" fmla="*/ 5801116 w 6945464"/>
              <a:gd name="connsiteY1" fmla="*/ 0 h 6865952"/>
              <a:gd name="connsiteX2" fmla="*/ 6945464 w 6945464"/>
              <a:gd name="connsiteY2" fmla="*/ 1144348 h 6865952"/>
              <a:gd name="connsiteX3" fmla="*/ 6945464 w 6945464"/>
              <a:gd name="connsiteY3" fmla="*/ 6865952 h 6865952"/>
              <a:gd name="connsiteX4" fmla="*/ 0 w 6945464"/>
              <a:gd name="connsiteY4" fmla="*/ 6865952 h 6865952"/>
              <a:gd name="connsiteX5" fmla="*/ 0 w 6945464"/>
              <a:gd name="connsiteY5" fmla="*/ 0 h 6865952"/>
              <a:gd name="connsiteX0" fmla="*/ 2178658 w 6945464"/>
              <a:gd name="connsiteY0" fmla="*/ 15903 h 6865952"/>
              <a:gd name="connsiteX1" fmla="*/ 5801116 w 6945464"/>
              <a:gd name="connsiteY1" fmla="*/ 0 h 6865952"/>
              <a:gd name="connsiteX2" fmla="*/ 6945464 w 6945464"/>
              <a:gd name="connsiteY2" fmla="*/ 1144348 h 6865952"/>
              <a:gd name="connsiteX3" fmla="*/ 6945464 w 6945464"/>
              <a:gd name="connsiteY3" fmla="*/ 6865952 h 6865952"/>
              <a:gd name="connsiteX4" fmla="*/ 0 w 6945464"/>
              <a:gd name="connsiteY4" fmla="*/ 6865952 h 6865952"/>
              <a:gd name="connsiteX5" fmla="*/ 2178658 w 6945464"/>
              <a:gd name="connsiteY5" fmla="*/ 15903 h 6865952"/>
              <a:gd name="connsiteX0" fmla="*/ 2178658 w 6946104"/>
              <a:gd name="connsiteY0" fmla="*/ 15903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78658 w 6946104"/>
              <a:gd name="connsiteY5" fmla="*/ 15903 h 6865952"/>
              <a:gd name="connsiteX0" fmla="*/ 2194561 w 6946104"/>
              <a:gd name="connsiteY0" fmla="*/ 0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94561 w 6946104"/>
              <a:gd name="connsiteY5" fmla="*/ 0 h 6865952"/>
              <a:gd name="connsiteX0" fmla="*/ 2178658 w 6946104"/>
              <a:gd name="connsiteY0" fmla="*/ 7952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78658 w 6946104"/>
              <a:gd name="connsiteY5" fmla="*/ 7952 h 6865952"/>
              <a:gd name="connsiteX0" fmla="*/ 2186609 w 6946104"/>
              <a:gd name="connsiteY0" fmla="*/ 0 h 6873903"/>
              <a:gd name="connsiteX1" fmla="*/ 6946104 w 6946104"/>
              <a:gd name="connsiteY1" fmla="*/ 7951 h 6873903"/>
              <a:gd name="connsiteX2" fmla="*/ 6945464 w 6946104"/>
              <a:gd name="connsiteY2" fmla="*/ 1152299 h 6873903"/>
              <a:gd name="connsiteX3" fmla="*/ 6945464 w 6946104"/>
              <a:gd name="connsiteY3" fmla="*/ 6873903 h 6873903"/>
              <a:gd name="connsiteX4" fmla="*/ 0 w 6946104"/>
              <a:gd name="connsiteY4" fmla="*/ 6873903 h 6873903"/>
              <a:gd name="connsiteX5" fmla="*/ 2186609 w 6946104"/>
              <a:gd name="connsiteY5" fmla="*/ 0 h 6873903"/>
              <a:gd name="connsiteX0" fmla="*/ 1974574 w 6734069"/>
              <a:gd name="connsiteY0" fmla="*/ 0 h 6873903"/>
              <a:gd name="connsiteX1" fmla="*/ 6734069 w 6734069"/>
              <a:gd name="connsiteY1" fmla="*/ 7951 h 6873903"/>
              <a:gd name="connsiteX2" fmla="*/ 6733429 w 6734069"/>
              <a:gd name="connsiteY2" fmla="*/ 1152299 h 6873903"/>
              <a:gd name="connsiteX3" fmla="*/ 6733429 w 6734069"/>
              <a:gd name="connsiteY3" fmla="*/ 6873903 h 6873903"/>
              <a:gd name="connsiteX4" fmla="*/ 0 w 6734069"/>
              <a:gd name="connsiteY4" fmla="*/ 6211294 h 6873903"/>
              <a:gd name="connsiteX5" fmla="*/ 1974574 w 6734069"/>
              <a:gd name="connsiteY5" fmla="*/ 0 h 6873903"/>
              <a:gd name="connsiteX0" fmla="*/ 1974574 w 6734069"/>
              <a:gd name="connsiteY0" fmla="*/ 0 h 6211294"/>
              <a:gd name="connsiteX1" fmla="*/ 6734069 w 6734069"/>
              <a:gd name="connsiteY1" fmla="*/ 7951 h 6211294"/>
              <a:gd name="connsiteX2" fmla="*/ 6733429 w 6734069"/>
              <a:gd name="connsiteY2" fmla="*/ 1152299 h 6211294"/>
              <a:gd name="connsiteX3" fmla="*/ 6733429 w 6734069"/>
              <a:gd name="connsiteY3" fmla="*/ 6171538 h 6211294"/>
              <a:gd name="connsiteX4" fmla="*/ 0 w 6734069"/>
              <a:gd name="connsiteY4" fmla="*/ 6211294 h 6211294"/>
              <a:gd name="connsiteX5" fmla="*/ 1974574 w 6734069"/>
              <a:gd name="connsiteY5" fmla="*/ 0 h 6211294"/>
              <a:gd name="connsiteX0" fmla="*/ 1974574 w 6734069"/>
              <a:gd name="connsiteY0" fmla="*/ 0 h 6228688"/>
              <a:gd name="connsiteX1" fmla="*/ 6734069 w 6734069"/>
              <a:gd name="connsiteY1" fmla="*/ 7951 h 6228688"/>
              <a:gd name="connsiteX2" fmla="*/ 6733429 w 6734069"/>
              <a:gd name="connsiteY2" fmla="*/ 1152299 h 6228688"/>
              <a:gd name="connsiteX3" fmla="*/ 6733429 w 6734069"/>
              <a:gd name="connsiteY3" fmla="*/ 6228688 h 6228688"/>
              <a:gd name="connsiteX4" fmla="*/ 0 w 6734069"/>
              <a:gd name="connsiteY4" fmla="*/ 6211294 h 6228688"/>
              <a:gd name="connsiteX5" fmla="*/ 1974574 w 6734069"/>
              <a:gd name="connsiteY5" fmla="*/ 0 h 6228688"/>
              <a:gd name="connsiteX0" fmla="*/ 1974574 w 6734069"/>
              <a:gd name="connsiteY0" fmla="*/ 0 h 6217258"/>
              <a:gd name="connsiteX1" fmla="*/ 6734069 w 6734069"/>
              <a:gd name="connsiteY1" fmla="*/ 7951 h 6217258"/>
              <a:gd name="connsiteX2" fmla="*/ 6733429 w 6734069"/>
              <a:gd name="connsiteY2" fmla="*/ 1152299 h 6217258"/>
              <a:gd name="connsiteX3" fmla="*/ 6733429 w 6734069"/>
              <a:gd name="connsiteY3" fmla="*/ 6217258 h 6217258"/>
              <a:gd name="connsiteX4" fmla="*/ 0 w 6734069"/>
              <a:gd name="connsiteY4" fmla="*/ 6211294 h 6217258"/>
              <a:gd name="connsiteX5" fmla="*/ 1974574 w 6734069"/>
              <a:gd name="connsiteY5" fmla="*/ 0 h 6217258"/>
              <a:gd name="connsiteX0" fmla="*/ 1999513 w 6759008"/>
              <a:gd name="connsiteY0" fmla="*/ 0 h 6219607"/>
              <a:gd name="connsiteX1" fmla="*/ 6759008 w 6759008"/>
              <a:gd name="connsiteY1" fmla="*/ 7951 h 6219607"/>
              <a:gd name="connsiteX2" fmla="*/ 6758368 w 6759008"/>
              <a:gd name="connsiteY2" fmla="*/ 1152299 h 6219607"/>
              <a:gd name="connsiteX3" fmla="*/ 6758368 w 6759008"/>
              <a:gd name="connsiteY3" fmla="*/ 6217258 h 6219607"/>
              <a:gd name="connsiteX4" fmla="*/ 0 w 6759008"/>
              <a:gd name="connsiteY4" fmla="*/ 6219607 h 6219607"/>
              <a:gd name="connsiteX5" fmla="*/ 1999513 w 6759008"/>
              <a:gd name="connsiteY5" fmla="*/ 0 h 6219607"/>
              <a:gd name="connsiteX0" fmla="*/ 1999513 w 6792235"/>
              <a:gd name="connsiteY0" fmla="*/ 0 h 6219607"/>
              <a:gd name="connsiteX1" fmla="*/ 6759008 w 6792235"/>
              <a:gd name="connsiteY1" fmla="*/ 7951 h 6219607"/>
              <a:gd name="connsiteX2" fmla="*/ 6758368 w 6792235"/>
              <a:gd name="connsiteY2" fmla="*/ 1152299 h 6219607"/>
              <a:gd name="connsiteX3" fmla="*/ 6792235 w 6792235"/>
              <a:gd name="connsiteY3" fmla="*/ 6217258 h 6219607"/>
              <a:gd name="connsiteX4" fmla="*/ 0 w 6792235"/>
              <a:gd name="connsiteY4" fmla="*/ 6219607 h 6219607"/>
              <a:gd name="connsiteX5" fmla="*/ 1999513 w 6792235"/>
              <a:gd name="connsiteY5" fmla="*/ 0 h 6219607"/>
              <a:gd name="connsiteX0" fmla="*/ 1999513 w 6769657"/>
              <a:gd name="connsiteY0" fmla="*/ 0 h 6228547"/>
              <a:gd name="connsiteX1" fmla="*/ 6759008 w 6769657"/>
              <a:gd name="connsiteY1" fmla="*/ 7951 h 6228547"/>
              <a:gd name="connsiteX2" fmla="*/ 6758368 w 6769657"/>
              <a:gd name="connsiteY2" fmla="*/ 1152299 h 6228547"/>
              <a:gd name="connsiteX3" fmla="*/ 6769657 w 6769657"/>
              <a:gd name="connsiteY3" fmla="*/ 6228547 h 6228547"/>
              <a:gd name="connsiteX4" fmla="*/ 0 w 6769657"/>
              <a:gd name="connsiteY4" fmla="*/ 6219607 h 6228547"/>
              <a:gd name="connsiteX5" fmla="*/ 1999513 w 6769657"/>
              <a:gd name="connsiteY5" fmla="*/ 0 h 6228547"/>
              <a:gd name="connsiteX0" fmla="*/ 1993163 w 6763307"/>
              <a:gd name="connsiteY0" fmla="*/ 0 h 6228547"/>
              <a:gd name="connsiteX1" fmla="*/ 6752658 w 6763307"/>
              <a:gd name="connsiteY1" fmla="*/ 7951 h 6228547"/>
              <a:gd name="connsiteX2" fmla="*/ 6752018 w 6763307"/>
              <a:gd name="connsiteY2" fmla="*/ 1152299 h 6228547"/>
              <a:gd name="connsiteX3" fmla="*/ 6763307 w 6763307"/>
              <a:gd name="connsiteY3" fmla="*/ 6228547 h 6228547"/>
              <a:gd name="connsiteX4" fmla="*/ 0 w 6763307"/>
              <a:gd name="connsiteY4" fmla="*/ 6213257 h 6228547"/>
              <a:gd name="connsiteX5" fmla="*/ 1993163 w 6763307"/>
              <a:gd name="connsiteY5" fmla="*/ 0 h 622854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314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67938 w 6738082"/>
              <a:gd name="connsiteY0" fmla="*/ 0 h 6209497"/>
              <a:gd name="connsiteX1" fmla="*/ 6727433 w 6738082"/>
              <a:gd name="connsiteY1" fmla="*/ 7951 h 6209497"/>
              <a:gd name="connsiteX2" fmla="*/ 6726793 w 6738082"/>
              <a:gd name="connsiteY2" fmla="*/ 1152299 h 6209497"/>
              <a:gd name="connsiteX3" fmla="*/ 6738082 w 6738082"/>
              <a:gd name="connsiteY3" fmla="*/ 6209497 h 6209497"/>
              <a:gd name="connsiteX4" fmla="*/ 0 w 6738082"/>
              <a:gd name="connsiteY4" fmla="*/ 6200645 h 6209497"/>
              <a:gd name="connsiteX5" fmla="*/ 1967938 w 6738082"/>
              <a:gd name="connsiteY5" fmla="*/ 0 h 6209497"/>
              <a:gd name="connsiteX0" fmla="*/ 1967938 w 6738082"/>
              <a:gd name="connsiteY0" fmla="*/ 0 h 6200645"/>
              <a:gd name="connsiteX1" fmla="*/ 6727433 w 6738082"/>
              <a:gd name="connsiteY1" fmla="*/ 7951 h 6200645"/>
              <a:gd name="connsiteX2" fmla="*/ 6726793 w 6738082"/>
              <a:gd name="connsiteY2" fmla="*/ 1152299 h 6200645"/>
              <a:gd name="connsiteX3" fmla="*/ 6738082 w 6738082"/>
              <a:gd name="connsiteY3" fmla="*/ 6196884 h 6200645"/>
              <a:gd name="connsiteX4" fmla="*/ 0 w 6738082"/>
              <a:gd name="connsiteY4" fmla="*/ 6200645 h 6200645"/>
              <a:gd name="connsiteX5" fmla="*/ 1967938 w 6738082"/>
              <a:gd name="connsiteY5" fmla="*/ 0 h 6200645"/>
              <a:gd name="connsiteX0" fmla="*/ 1967938 w 6791870"/>
              <a:gd name="connsiteY0" fmla="*/ 0 h 6200645"/>
              <a:gd name="connsiteX1" fmla="*/ 6727433 w 6791870"/>
              <a:gd name="connsiteY1" fmla="*/ 7951 h 6200645"/>
              <a:gd name="connsiteX2" fmla="*/ 6726793 w 6791870"/>
              <a:gd name="connsiteY2" fmla="*/ 1152299 h 6200645"/>
              <a:gd name="connsiteX3" fmla="*/ 6791870 w 6791870"/>
              <a:gd name="connsiteY3" fmla="*/ 6196884 h 6200645"/>
              <a:gd name="connsiteX4" fmla="*/ 0 w 6791870"/>
              <a:gd name="connsiteY4" fmla="*/ 6200645 h 6200645"/>
              <a:gd name="connsiteX5" fmla="*/ 1967938 w 6791870"/>
              <a:gd name="connsiteY5" fmla="*/ 0 h 6200645"/>
              <a:gd name="connsiteX0" fmla="*/ 1967938 w 6791870"/>
              <a:gd name="connsiteY0" fmla="*/ 18944 h 6219589"/>
              <a:gd name="connsiteX1" fmla="*/ 6736397 w 6791870"/>
              <a:gd name="connsiteY1" fmla="*/ 0 h 6219589"/>
              <a:gd name="connsiteX2" fmla="*/ 6726793 w 6791870"/>
              <a:gd name="connsiteY2" fmla="*/ 1171243 h 6219589"/>
              <a:gd name="connsiteX3" fmla="*/ 6791870 w 6791870"/>
              <a:gd name="connsiteY3" fmla="*/ 6215828 h 6219589"/>
              <a:gd name="connsiteX4" fmla="*/ 0 w 6791870"/>
              <a:gd name="connsiteY4" fmla="*/ 6219589 h 6219589"/>
              <a:gd name="connsiteX5" fmla="*/ 1967938 w 6791870"/>
              <a:gd name="connsiteY5" fmla="*/ 18944 h 6219589"/>
              <a:gd name="connsiteX0" fmla="*/ 1967938 w 6791870"/>
              <a:gd name="connsiteY0" fmla="*/ 18944 h 6219589"/>
              <a:gd name="connsiteX1" fmla="*/ 6736397 w 6791870"/>
              <a:gd name="connsiteY1" fmla="*/ 0 h 6219589"/>
              <a:gd name="connsiteX2" fmla="*/ 6771616 w 6791870"/>
              <a:gd name="connsiteY2" fmla="*/ 1189172 h 6219589"/>
              <a:gd name="connsiteX3" fmla="*/ 6791870 w 6791870"/>
              <a:gd name="connsiteY3" fmla="*/ 6215828 h 6219589"/>
              <a:gd name="connsiteX4" fmla="*/ 0 w 6791870"/>
              <a:gd name="connsiteY4" fmla="*/ 6219589 h 6219589"/>
              <a:gd name="connsiteX5" fmla="*/ 1967938 w 6791870"/>
              <a:gd name="connsiteY5" fmla="*/ 18944 h 6219589"/>
              <a:gd name="connsiteX0" fmla="*/ 1967938 w 6791870"/>
              <a:gd name="connsiteY0" fmla="*/ 9979 h 6210624"/>
              <a:gd name="connsiteX1" fmla="*/ 6781221 w 6791870"/>
              <a:gd name="connsiteY1" fmla="*/ 0 h 6210624"/>
              <a:gd name="connsiteX2" fmla="*/ 6771616 w 6791870"/>
              <a:gd name="connsiteY2" fmla="*/ 1180207 h 6210624"/>
              <a:gd name="connsiteX3" fmla="*/ 6791870 w 6791870"/>
              <a:gd name="connsiteY3" fmla="*/ 6206863 h 6210624"/>
              <a:gd name="connsiteX4" fmla="*/ 0 w 6791870"/>
              <a:gd name="connsiteY4" fmla="*/ 6210624 h 6210624"/>
              <a:gd name="connsiteX5" fmla="*/ 1967938 w 6791870"/>
              <a:gd name="connsiteY5" fmla="*/ 9979 h 621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1870" h="6210624">
                <a:moveTo>
                  <a:pt x="1967938" y="9979"/>
                </a:moveTo>
                <a:lnTo>
                  <a:pt x="6781221" y="0"/>
                </a:lnTo>
                <a:cubicBezTo>
                  <a:pt x="6781008" y="381449"/>
                  <a:pt x="6771829" y="798758"/>
                  <a:pt x="6771616" y="1180207"/>
                </a:cubicBezTo>
                <a:cubicBezTo>
                  <a:pt x="6778367" y="2855759"/>
                  <a:pt x="6785119" y="4531311"/>
                  <a:pt x="6791870" y="6206863"/>
                </a:cubicBezTo>
                <a:lnTo>
                  <a:pt x="0" y="6210624"/>
                </a:lnTo>
                <a:lnTo>
                  <a:pt x="1967938" y="9979"/>
                </a:lnTo>
                <a:close/>
              </a:path>
            </a:pathLst>
          </a:custGeom>
        </p:spPr>
      </p:pic>
      <p:sp>
        <p:nvSpPr>
          <p:cNvPr id="16" name="Right Triangle 15"/>
          <p:cNvSpPr/>
          <p:nvPr userDrawn="1"/>
        </p:nvSpPr>
        <p:spPr>
          <a:xfrm rot="10800000" flipH="1">
            <a:off x="5262422" y="9917"/>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4" name="Title 7">
            <a:extLst>
              <a:ext uri="{FF2B5EF4-FFF2-40B4-BE49-F238E27FC236}">
                <a16:creationId xmlns:a16="http://schemas.microsoft.com/office/drawing/2014/main" xmlns="" id="{36BA78C1-9E1E-844F-BCCF-CBE7CB668C3A}"/>
              </a:ext>
            </a:extLst>
          </p:cNvPr>
          <p:cNvSpPr txBox="1">
            <a:spLocks/>
          </p:cNvSpPr>
          <p:nvPr userDrawn="1"/>
        </p:nvSpPr>
        <p:spPr>
          <a:xfrm>
            <a:off x="216474" y="459827"/>
            <a:ext cx="6474611" cy="68913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chemeClr val="bg1"/>
                </a:solidFill>
                <a:latin typeface="Arial Black" charset="0"/>
                <a:ea typeface="Arial Black" charset="0"/>
                <a:cs typeface="Arial Black" charset="0"/>
              </a:defRPr>
            </a:lvl1pPr>
          </a:lstStyle>
          <a:p>
            <a:r>
              <a:rPr lang="en-US" dirty="0">
                <a:solidFill>
                  <a:srgbClr val="7029EC"/>
                </a:solidFill>
              </a:rPr>
              <a:t>MARCH OF </a:t>
            </a:r>
            <a:r>
              <a:rPr lang="en-US" cap="all" baseline="0" dirty="0">
                <a:solidFill>
                  <a:srgbClr val="7029EC"/>
                </a:solidFill>
              </a:rPr>
              <a:t>DIMES</a:t>
            </a:r>
            <a:r>
              <a:rPr lang="en-US" dirty="0">
                <a:solidFill>
                  <a:srgbClr val="7029EC"/>
                </a:solidFill>
              </a:rPr>
              <a:t>…</a:t>
            </a:r>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
        <p:nvSpPr>
          <p:cNvPr id="13" name="TextBox 12">
            <a:extLst>
              <a:ext uri="{FF2B5EF4-FFF2-40B4-BE49-F238E27FC236}">
                <a16:creationId xmlns:a16="http://schemas.microsoft.com/office/drawing/2014/main" xmlns="" id="{2680F8B0-A42B-2F47-B509-E4FD7E43A360}"/>
              </a:ext>
            </a:extLst>
          </p:cNvPr>
          <p:cNvSpPr txBox="1"/>
          <p:nvPr userDrawn="1"/>
        </p:nvSpPr>
        <p:spPr>
          <a:xfrm>
            <a:off x="221840" y="1143000"/>
            <a:ext cx="5597504" cy="4539704"/>
          </a:xfrm>
          <a:prstGeom prst="rect">
            <a:avLst/>
          </a:prstGeom>
          <a:noFill/>
        </p:spPr>
        <p:txBody>
          <a:bodyPr wrap="square" rtlCol="0">
            <a:spAutoFit/>
          </a:bodyPr>
          <a:lstStyle/>
          <a:p>
            <a:r>
              <a:rPr lang="en-US" sz="1700" b="1" i="0" kern="1200" dirty="0">
                <a:solidFill>
                  <a:srgbClr val="FF51BA"/>
                </a:solidFill>
                <a:effectLst/>
                <a:latin typeface="Arial Black" panose="020B0604020202020204" pitchFamily="34" charset="0"/>
                <a:ea typeface="+mn-ea"/>
                <a:cs typeface="Arial Black" panose="020B0604020202020204" pitchFamily="34" charset="0"/>
              </a:rPr>
              <a:t>SUPPORTS</a:t>
            </a:r>
            <a:r>
              <a:rPr lang="en-US" sz="1700" b="1" i="0" kern="1200" baseline="0" dirty="0">
                <a:solidFill>
                  <a:srgbClr val="FF51BA"/>
                </a:solidFill>
                <a:effectLst/>
                <a:latin typeface="Arial Black" panose="020B0604020202020204" pitchFamily="34" charset="0"/>
                <a:ea typeface="+mn-ea"/>
                <a:cs typeface="Arial Black" panose="020B0604020202020204" pitchFamily="34" charset="0"/>
              </a:rPr>
              <a:t> RESEARCH </a:t>
            </a:r>
            <a:r>
              <a:rPr lang="en-US" sz="1700" b="0" i="0" kern="1200" dirty="0">
                <a:solidFill>
                  <a:srgbClr val="7029EC"/>
                </a:solidFill>
                <a:effectLst/>
                <a:latin typeface="Arial" panose="020B0604020202020204" pitchFamily="34" charset="0"/>
                <a:ea typeface="+mn-ea"/>
                <a:cs typeface="Arial" panose="020B0604020202020204" pitchFamily="34" charset="0"/>
              </a:rPr>
              <a:t>toward solutions that ensure every baby is born healthy.</a:t>
            </a:r>
          </a:p>
          <a:p>
            <a:endParaRPr lang="en-US" sz="1700" b="0" i="0" kern="1200" dirty="0">
              <a:solidFill>
                <a:srgbClr val="7029EC"/>
              </a:solidFill>
              <a:effectLst/>
              <a:latin typeface="Arial" panose="020B0604020202020204" pitchFamily="34" charset="0"/>
              <a:ea typeface="+mn-ea"/>
              <a:cs typeface="Arial" panose="020B0604020202020204" pitchFamily="34" charset="0"/>
            </a:endParaRP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ADVOCATES</a:t>
            </a:r>
            <a:r>
              <a:rPr lang="en-US" sz="1700" b="1" i="0" kern="1200" baseline="0" dirty="0">
                <a:solidFill>
                  <a:srgbClr val="FF51BA"/>
                </a:solidFill>
                <a:effectLst/>
                <a:latin typeface="Arial Black" panose="020B0604020202020204" pitchFamily="34" charset="0"/>
                <a:ea typeface="+mn-ea"/>
                <a:cs typeface="Arial Black" panose="020B0604020202020204" pitchFamily="34" charset="0"/>
              </a:rPr>
              <a:t> </a:t>
            </a:r>
            <a:r>
              <a:rPr lang="en-US" sz="1700" b="0" i="0" kern="1200" dirty="0">
                <a:solidFill>
                  <a:srgbClr val="7029EC"/>
                </a:solidFill>
                <a:effectLst/>
                <a:latin typeface="Arial" panose="020B0604020202020204" pitchFamily="34" charset="0"/>
                <a:ea typeface="+mn-ea"/>
                <a:cs typeface="Arial" panose="020B0604020202020204" pitchFamily="34" charset="0"/>
              </a:rPr>
              <a:t>for policies that prioritize the health of</a:t>
            </a:r>
            <a:r>
              <a:rPr lang="en-US" sz="1700" b="0" i="0" kern="1200" baseline="0" dirty="0">
                <a:solidFill>
                  <a:srgbClr val="7029EC"/>
                </a:solidFill>
                <a:effectLst/>
                <a:latin typeface="Arial" panose="020B0604020202020204" pitchFamily="34" charset="0"/>
                <a:ea typeface="+mn-ea"/>
                <a:cs typeface="Arial" panose="020B0604020202020204" pitchFamily="34" charset="0"/>
              </a:rPr>
              <a:t> moms and babies.</a:t>
            </a:r>
            <a:endParaRPr lang="en-US" sz="1700" b="0" i="0" kern="1200" dirty="0">
              <a:solidFill>
                <a:srgbClr val="7029EC"/>
              </a:solidFill>
              <a:effectLst/>
              <a:latin typeface="Arial" panose="020B0604020202020204" pitchFamily="34" charset="0"/>
              <a:ea typeface="+mn-ea"/>
              <a:cs typeface="Arial" panose="020B0604020202020204" pitchFamily="34" charset="0"/>
            </a:endParaRPr>
          </a:p>
          <a:p>
            <a:r>
              <a:rPr lang="en-US" sz="1700" b="0" i="0" kern="1200" dirty="0">
                <a:solidFill>
                  <a:srgbClr val="7029EC"/>
                </a:solidFill>
                <a:effectLst/>
                <a:latin typeface="Arial" panose="020B0604020202020204" pitchFamily="34" charset="0"/>
                <a:ea typeface="+mn-ea"/>
                <a:cs typeface="Arial" panose="020B0604020202020204" pitchFamily="34" charset="0"/>
              </a:rPr>
              <a:t> </a:t>
            </a: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PROVIDES</a:t>
            </a:r>
            <a:r>
              <a:rPr lang="en-US" sz="1700" b="1" i="0" kern="1200" baseline="0" dirty="0">
                <a:solidFill>
                  <a:srgbClr val="FF51BA"/>
                </a:solidFill>
                <a:effectLst/>
                <a:latin typeface="Arial Black" panose="020B0604020202020204" pitchFamily="34" charset="0"/>
                <a:ea typeface="+mn-ea"/>
                <a:cs typeface="Arial Black" panose="020B0604020202020204" pitchFamily="34" charset="0"/>
              </a:rPr>
              <a:t> RESOURCES </a:t>
            </a:r>
            <a:r>
              <a:rPr lang="en-US" sz="1700" b="0" i="0" kern="1200" baseline="0" dirty="0">
                <a:solidFill>
                  <a:srgbClr val="7029EC"/>
                </a:solidFill>
                <a:effectLst/>
                <a:latin typeface="Arial" panose="020B0604020202020204" pitchFamily="34" charset="0"/>
                <a:ea typeface="+mn-ea"/>
                <a:cs typeface="Arial" panose="020B0604020202020204" pitchFamily="34" charset="0"/>
              </a:rPr>
              <a:t>and programs to help moms before, during and after pregnancy</a:t>
            </a:r>
            <a:r>
              <a:rPr lang="en-US" sz="1700" b="0" i="0" kern="1200" dirty="0">
                <a:solidFill>
                  <a:srgbClr val="7029EC"/>
                </a:solidFill>
                <a:effectLst/>
                <a:latin typeface="Arial" panose="020B0604020202020204" pitchFamily="34" charset="0"/>
                <a:ea typeface="+mn-ea"/>
                <a:cs typeface="Arial" panose="020B0604020202020204" pitchFamily="34" charset="0"/>
              </a:rPr>
              <a:t>.</a:t>
            </a:r>
          </a:p>
          <a:p>
            <a:r>
              <a:rPr lang="en-US" sz="1700" b="0" i="0" kern="1200" dirty="0">
                <a:solidFill>
                  <a:schemeClr val="bg1"/>
                </a:solidFill>
                <a:effectLst/>
                <a:latin typeface="Arial" panose="020B0604020202020204" pitchFamily="34" charset="0"/>
                <a:ea typeface="+mn-ea"/>
                <a:cs typeface="Arial" panose="020B0604020202020204" pitchFamily="34" charset="0"/>
              </a:rPr>
              <a:t> </a:t>
            </a: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EDUCATES </a:t>
            </a:r>
            <a:r>
              <a:rPr lang="en-US" sz="1700" b="0" i="0" kern="1200" dirty="0">
                <a:solidFill>
                  <a:srgbClr val="7029EC"/>
                </a:solidFill>
                <a:effectLst/>
                <a:latin typeface="Arial" panose="020B0604020202020204" pitchFamily="34" charset="0"/>
                <a:ea typeface="+mn-ea"/>
                <a:cs typeface="Arial" panose="020B0604020202020204" pitchFamily="34" charset="0"/>
              </a:rPr>
              <a:t>medical professionals on known solutions to improve</a:t>
            </a:r>
            <a:r>
              <a:rPr lang="en-US" sz="1700" b="0" i="0" kern="1200" baseline="0" dirty="0">
                <a:solidFill>
                  <a:srgbClr val="7029EC"/>
                </a:solidFill>
                <a:effectLst/>
                <a:latin typeface="Arial" panose="020B0604020202020204" pitchFamily="34" charset="0"/>
                <a:ea typeface="+mn-ea"/>
                <a:cs typeface="Arial" panose="020B0604020202020204" pitchFamily="34" charset="0"/>
              </a:rPr>
              <a:t> the care that moms and babies receive</a:t>
            </a:r>
            <a:r>
              <a:rPr lang="en-US" sz="1700" b="0" i="0" kern="1200" dirty="0">
                <a:solidFill>
                  <a:srgbClr val="7029EC"/>
                </a:solidFill>
                <a:effectLst/>
                <a:latin typeface="Arial" panose="020B0604020202020204" pitchFamily="34" charset="0"/>
                <a:ea typeface="+mn-ea"/>
                <a:cs typeface="Arial" panose="020B0604020202020204" pitchFamily="34" charset="0"/>
              </a:rPr>
              <a:t>.</a:t>
            </a:r>
          </a:p>
          <a:p>
            <a:r>
              <a:rPr lang="en-US" sz="1700" b="0" i="0" kern="1200" dirty="0">
                <a:solidFill>
                  <a:srgbClr val="7029EC"/>
                </a:solidFill>
                <a:effectLst/>
                <a:latin typeface="Arial" panose="020B0604020202020204" pitchFamily="34" charset="0"/>
                <a:ea typeface="+mn-ea"/>
                <a:cs typeface="Arial" panose="020B0604020202020204" pitchFamily="34" charset="0"/>
              </a:rPr>
              <a:t> </a:t>
            </a:r>
          </a:p>
          <a:p>
            <a:r>
              <a:rPr lang="en-US" sz="1700" b="1" i="0" kern="1200" dirty="0">
                <a:solidFill>
                  <a:srgbClr val="FF51BA"/>
                </a:solidFill>
                <a:effectLst/>
                <a:latin typeface="Arial Black" panose="020B0604020202020204" pitchFamily="34" charset="0"/>
                <a:ea typeface="+mn-ea"/>
                <a:cs typeface="Arial Black" panose="020B0604020202020204" pitchFamily="34" charset="0"/>
              </a:rPr>
              <a:t>UNITES</a:t>
            </a:r>
            <a:r>
              <a:rPr lang="en-US" sz="1700" b="1" i="0" kern="1200" baseline="0" dirty="0">
                <a:solidFill>
                  <a:srgbClr val="FF51BA"/>
                </a:solidFill>
                <a:effectLst/>
                <a:latin typeface="Arial Black" panose="020B0604020202020204" pitchFamily="34" charset="0"/>
                <a:ea typeface="+mn-ea"/>
                <a:cs typeface="Arial Black" panose="020B0604020202020204" pitchFamily="34" charset="0"/>
              </a:rPr>
              <a:t> </a:t>
            </a:r>
            <a:r>
              <a:rPr lang="en-US" sz="1700" b="0" i="0" kern="1200" dirty="0">
                <a:solidFill>
                  <a:srgbClr val="7029EC"/>
                </a:solidFill>
                <a:effectLst/>
                <a:latin typeface="Arial" panose="020B0604020202020204" pitchFamily="34" charset="0"/>
                <a:ea typeface="+mn-ea"/>
                <a:cs typeface="Arial" panose="020B0604020202020204" pitchFamily="34" charset="0"/>
              </a:rPr>
              <a:t>local communities across the nation</a:t>
            </a:r>
            <a:r>
              <a:rPr lang="en-US" sz="1700" b="0" i="0" kern="1200" baseline="0" dirty="0">
                <a:solidFill>
                  <a:srgbClr val="7029EC"/>
                </a:solidFill>
                <a:effectLst/>
                <a:latin typeface="Arial" panose="020B0604020202020204" pitchFamily="34" charset="0"/>
                <a:ea typeface="+mn-ea"/>
                <a:cs typeface="Arial" panose="020B0604020202020204" pitchFamily="34" charset="0"/>
              </a:rPr>
              <a:t> through events and </a:t>
            </a:r>
            <a:r>
              <a:rPr lang="en-US" sz="1700" b="0" i="0" kern="1200" baseline="0" dirty="0" err="1">
                <a:solidFill>
                  <a:srgbClr val="7029EC"/>
                </a:solidFill>
                <a:effectLst/>
                <a:latin typeface="Arial" panose="020B0604020202020204" pitchFamily="34" charset="0"/>
                <a:ea typeface="+mn-ea"/>
                <a:cs typeface="Arial" panose="020B0604020202020204" pitchFamily="34" charset="0"/>
              </a:rPr>
              <a:t>collaboratives</a:t>
            </a:r>
            <a:r>
              <a:rPr lang="en-US" sz="1700" b="0" i="0" kern="1200" baseline="0" dirty="0">
                <a:solidFill>
                  <a:srgbClr val="7029EC"/>
                </a:solidFill>
                <a:effectLst/>
                <a:latin typeface="Arial" panose="020B0604020202020204" pitchFamily="34" charset="0"/>
                <a:ea typeface="+mn-ea"/>
                <a:cs typeface="Arial" panose="020B0604020202020204" pitchFamily="34" charset="0"/>
              </a:rPr>
              <a:t>.</a:t>
            </a:r>
            <a:endParaRPr lang="en-US" sz="1700" b="0" i="0" kern="1200" dirty="0">
              <a:solidFill>
                <a:srgbClr val="7029EC"/>
              </a:solidFill>
              <a:effectLst/>
              <a:latin typeface="Arial" panose="020B0604020202020204" pitchFamily="34" charset="0"/>
              <a:ea typeface="+mn-ea"/>
              <a:cs typeface="Arial" panose="020B0604020202020204" pitchFamily="34" charset="0"/>
            </a:endParaRPr>
          </a:p>
          <a:p>
            <a:r>
              <a:rPr lang="en-US" sz="1700" b="0" i="0" kern="1200" dirty="0">
                <a:solidFill>
                  <a:schemeClr val="bg1"/>
                </a:solidFill>
                <a:effectLst/>
                <a:latin typeface="Arial" panose="020B0604020202020204" pitchFamily="34" charset="0"/>
                <a:ea typeface="+mn-ea"/>
                <a:cs typeface="Arial" panose="020B0604020202020204" pitchFamily="34" charset="0"/>
              </a:rPr>
              <a:t> </a:t>
            </a:r>
          </a:p>
          <a:p>
            <a:r>
              <a:rPr lang="en-US" sz="1700" b="1" i="0" kern="1200" dirty="0" smtClean="0">
                <a:solidFill>
                  <a:srgbClr val="FF51BA"/>
                </a:solidFill>
                <a:effectLst/>
                <a:latin typeface="Arial Black" panose="020B0604020202020204" pitchFamily="34" charset="0"/>
                <a:ea typeface="+mn-ea"/>
                <a:cs typeface="Arial Black" panose="020B0604020202020204" pitchFamily="34" charset="0"/>
              </a:rPr>
              <a:t>PARTNERS </a:t>
            </a:r>
            <a:r>
              <a:rPr lang="en-US" sz="1700" b="0" i="0" kern="1200" dirty="0">
                <a:solidFill>
                  <a:srgbClr val="7029EC"/>
                </a:solidFill>
                <a:effectLst/>
                <a:latin typeface="Arial" panose="020B0604020202020204" pitchFamily="34" charset="0"/>
                <a:ea typeface="+mn-ea"/>
                <a:cs typeface="Arial" panose="020B0604020202020204" pitchFamily="34" charset="0"/>
              </a:rPr>
              <a:t>with organizations and companies committed to helping moms and their families. </a:t>
            </a:r>
          </a:p>
        </p:txBody>
      </p:sp>
    </p:spTree>
    <p:extLst>
      <p:ext uri="{BB962C8B-B14F-4D97-AF65-F5344CB8AC3E}">
        <p14:creationId xmlns:p14="http://schemas.microsoft.com/office/powerpoint/2010/main" val="20132691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dvocacy #1">
    <p:spTree>
      <p:nvGrpSpPr>
        <p:cNvPr id="1" name=""/>
        <p:cNvGrpSpPr/>
        <p:nvPr/>
      </p:nvGrpSpPr>
      <p:grpSpPr>
        <a:xfrm>
          <a:off x="0" y="0"/>
          <a:ext cx="0" cy="0"/>
          <a:chOff x="0" y="0"/>
          <a:chExt cx="0" cy="0"/>
        </a:xfrm>
      </p:grpSpPr>
      <p:pic>
        <p:nvPicPr>
          <p:cNvPr id="14" name="Picture Placeholder 7">
            <a:extLst>
              <a:ext uri="{FF2B5EF4-FFF2-40B4-BE49-F238E27FC236}">
                <a16:creationId xmlns:a16="http://schemas.microsoft.com/office/drawing/2014/main" xmlns="" id="{AE4125EB-E928-FF44-9CEE-9880EE01E0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90"/>
          <a:stretch/>
        </p:blipFill>
        <p:spPr>
          <a:xfrm>
            <a:off x="5455583" y="-17929"/>
            <a:ext cx="6736417" cy="6210624"/>
          </a:xfrm>
          <a:prstGeom prst="rect">
            <a:avLst/>
          </a:prstGeom>
        </p:spPr>
      </p:pic>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25" name="Subtitle 2">
            <a:extLst>
              <a:ext uri="{FF2B5EF4-FFF2-40B4-BE49-F238E27FC236}">
                <a16:creationId xmlns:a16="http://schemas.microsoft.com/office/drawing/2014/main" xmlns="" id="{EDE6068E-BBA7-3C45-BAF7-2DFD5B097D1E}"/>
              </a:ext>
            </a:extLst>
          </p:cNvPr>
          <p:cNvSpPr txBox="1">
            <a:spLocks/>
          </p:cNvSpPr>
          <p:nvPr userDrawn="1"/>
        </p:nvSpPr>
        <p:spPr>
          <a:xfrm>
            <a:off x="476114" y="2497648"/>
            <a:ext cx="4777832" cy="2577271"/>
          </a:xfrm>
          <a:prstGeom prst="rect">
            <a:avLst/>
          </a:prstGeom>
          <a:effectLst/>
        </p:spPr>
        <p:txBody>
          <a:bodyPr vert="horz" lIns="91440" tIns="45720" rIns="91440" bIns="45720" rtlCol="0">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600" b="0" i="0"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baseline="0">
                <a:solidFill>
                  <a:schemeClr val="bg1">
                    <a:lumMod val="50000"/>
                  </a:schemeClr>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baseline="0">
                <a:solidFill>
                  <a:schemeClr val="bg1">
                    <a:lumMod val="50000"/>
                  </a:schemeClr>
                </a:solidFill>
                <a:latin typeface="+mn-lt"/>
                <a:ea typeface="+mn-ea"/>
                <a:cs typeface="+mn-cs"/>
              </a:defRPr>
            </a:lvl3pPr>
            <a:lvl4pPr marL="1371600" indent="0" algn="ctr" defTabSz="914400" rtl="0" eaLnBrk="1" latinLnBrk="0" hangingPunct="1">
              <a:lnSpc>
                <a:spcPct val="90000"/>
              </a:lnSpc>
              <a:spcBef>
                <a:spcPts val="500"/>
              </a:spcBef>
              <a:buFont typeface="+mj-lt"/>
              <a:buNone/>
              <a:defRPr sz="1600" kern="1200">
                <a:solidFill>
                  <a:schemeClr val="bg1">
                    <a:lumMod val="50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dirty="0"/>
              <a:t>The March of Dimes advocates for women, children and families on both the federal and state level, meeting with policymakers to promote our priorities, offer input on federal and state regulations and initiatives, aid in creating and passing legislation, testify on behalf of our policy priorities, rally stakeholders and build grassroots support. </a:t>
            </a:r>
          </a:p>
        </p:txBody>
      </p:sp>
      <p:sp>
        <p:nvSpPr>
          <p:cNvPr id="26" name="Title 1">
            <a:extLst>
              <a:ext uri="{FF2B5EF4-FFF2-40B4-BE49-F238E27FC236}">
                <a16:creationId xmlns:a16="http://schemas.microsoft.com/office/drawing/2014/main" xmlns="" id="{BB6A0C1E-7195-CD48-9E3A-5AB653BF51FF}"/>
              </a:ext>
            </a:extLst>
          </p:cNvPr>
          <p:cNvSpPr txBox="1">
            <a:spLocks/>
          </p:cNvSpPr>
          <p:nvPr userDrawn="1"/>
        </p:nvSpPr>
        <p:spPr>
          <a:xfrm>
            <a:off x="474170" y="1829080"/>
            <a:ext cx="4513024" cy="470591"/>
          </a:xfrm>
          <a:prstGeom prst="rect">
            <a:avLst/>
          </a:prstGeom>
          <a:ln>
            <a:noFill/>
          </a:ln>
        </p:spPr>
        <p:txBody>
          <a:bodyPr vert="horz" lIns="91440" tIns="45720" rIns="91440" bIns="45720" rtlCol="0" anchor="t">
            <a:normAutofit fontScale="92500" lnSpcReduction="10000"/>
          </a:bodyPr>
          <a:lstStyle>
            <a:lvl1pPr algn="l" defTabSz="914400"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r>
              <a:rPr lang="en-US" sz="3600" cap="all" baseline="0" dirty="0"/>
              <a:t>ADVOCACY</a:t>
            </a:r>
            <a:endParaRPr lang="en-US" cap="all" baseline="0" dirty="0"/>
          </a:p>
        </p:txBody>
      </p:sp>
      <p:sp>
        <p:nvSpPr>
          <p:cNvPr id="17"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8303368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dvocacy #2">
    <p:spTree>
      <p:nvGrpSpPr>
        <p:cNvPr id="1" name=""/>
        <p:cNvGrpSpPr/>
        <p:nvPr/>
      </p:nvGrpSpPr>
      <p:grpSpPr>
        <a:xfrm>
          <a:off x="0" y="0"/>
          <a:ext cx="0" cy="0"/>
          <a:chOff x="0" y="0"/>
          <a:chExt cx="0" cy="0"/>
        </a:xfrm>
      </p:grpSpPr>
      <p:pic>
        <p:nvPicPr>
          <p:cNvPr id="19" name="Picture Placeholder 7">
            <a:extLst>
              <a:ext uri="{FF2B5EF4-FFF2-40B4-BE49-F238E27FC236}">
                <a16:creationId xmlns:a16="http://schemas.microsoft.com/office/drawing/2014/main" xmlns="" id="{D033529D-3CE8-2B45-8DD5-26EC472DF1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90"/>
          <a:stretch/>
        </p:blipFill>
        <p:spPr>
          <a:xfrm>
            <a:off x="5455583" y="-17929"/>
            <a:ext cx="6736417" cy="6210624"/>
          </a:xfrm>
          <a:prstGeom prst="rect">
            <a:avLst/>
          </a:prstGeom>
        </p:spPr>
      </p:pic>
      <p:sp>
        <p:nvSpPr>
          <p:cNvPr id="26" name="Rectangle 25">
            <a:extLst>
              <a:ext uri="{FF2B5EF4-FFF2-40B4-BE49-F238E27FC236}">
                <a16:creationId xmlns:a16="http://schemas.microsoft.com/office/drawing/2014/main" xmlns="" id="{DDD8B2C7-8983-E94C-A6A7-D36541039FF7}"/>
              </a:ext>
            </a:extLst>
          </p:cNvPr>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ight Triangle 27">
            <a:extLst>
              <a:ext uri="{FF2B5EF4-FFF2-40B4-BE49-F238E27FC236}">
                <a16:creationId xmlns:a16="http://schemas.microsoft.com/office/drawing/2014/main" xmlns="" id="{0E608174-7E48-184D-99A2-5EF07DD2F21B}"/>
              </a:ext>
            </a:extLst>
          </p:cNvPr>
          <p:cNvSpPr/>
          <p:nvPr userDrawn="1"/>
        </p:nvSpPr>
        <p:spPr>
          <a:xfrm rot="10800000" flipH="1">
            <a:off x="5262422" y="-4371"/>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Subtitle 2">
            <a:extLst>
              <a:ext uri="{FF2B5EF4-FFF2-40B4-BE49-F238E27FC236}">
                <a16:creationId xmlns:a16="http://schemas.microsoft.com/office/drawing/2014/main" xmlns="" id="{4800CACB-2428-5441-99EA-02424859B81B}"/>
              </a:ext>
            </a:extLst>
          </p:cNvPr>
          <p:cNvSpPr txBox="1">
            <a:spLocks/>
          </p:cNvSpPr>
          <p:nvPr userDrawn="1"/>
        </p:nvSpPr>
        <p:spPr>
          <a:xfrm>
            <a:off x="476114" y="2497648"/>
            <a:ext cx="4777832" cy="2577271"/>
          </a:xfrm>
          <a:prstGeom prst="rect">
            <a:avLst/>
          </a:prstGeom>
          <a:effectLst/>
        </p:spPr>
        <p:txBody>
          <a:bodyPr vert="horz" lIns="91440" tIns="45720" rIns="91440" bIns="45720" rtlCol="0">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600" b="0" i="0"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baseline="0">
                <a:solidFill>
                  <a:schemeClr val="bg1">
                    <a:lumMod val="50000"/>
                  </a:schemeClr>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baseline="0">
                <a:solidFill>
                  <a:schemeClr val="bg1">
                    <a:lumMod val="50000"/>
                  </a:schemeClr>
                </a:solidFill>
                <a:latin typeface="+mn-lt"/>
                <a:ea typeface="+mn-ea"/>
                <a:cs typeface="+mn-cs"/>
              </a:defRPr>
            </a:lvl3pPr>
            <a:lvl4pPr marL="1371600" indent="0" algn="ctr" defTabSz="914400" rtl="0" eaLnBrk="1" latinLnBrk="0" hangingPunct="1">
              <a:lnSpc>
                <a:spcPct val="90000"/>
              </a:lnSpc>
              <a:spcBef>
                <a:spcPts val="500"/>
              </a:spcBef>
              <a:buFont typeface="+mj-lt"/>
              <a:buNone/>
              <a:defRPr sz="1600" kern="1200">
                <a:solidFill>
                  <a:schemeClr val="bg1">
                    <a:lumMod val="50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dirty="0">
                <a:solidFill>
                  <a:srgbClr val="000000"/>
                </a:solidFill>
              </a:rPr>
              <a:t>The March of Dimes advocates for women, children and families on both the federal and state level, meeting with policymakers to promote our priorities, offer input on federal and state regulations and initiatives, aid in creating and passing legislation, testify on behalf of our policy priorities, rally stakeholders and build grassroots support. </a:t>
            </a:r>
          </a:p>
        </p:txBody>
      </p:sp>
      <p:sp>
        <p:nvSpPr>
          <p:cNvPr id="24" name="Title 1">
            <a:extLst>
              <a:ext uri="{FF2B5EF4-FFF2-40B4-BE49-F238E27FC236}">
                <a16:creationId xmlns:a16="http://schemas.microsoft.com/office/drawing/2014/main" xmlns="" id="{5D50C045-8D6C-EA43-BD75-43EBDAF3CDE6}"/>
              </a:ext>
            </a:extLst>
          </p:cNvPr>
          <p:cNvSpPr txBox="1">
            <a:spLocks/>
          </p:cNvSpPr>
          <p:nvPr userDrawn="1"/>
        </p:nvSpPr>
        <p:spPr>
          <a:xfrm>
            <a:off x="474170" y="1829080"/>
            <a:ext cx="4513024" cy="470591"/>
          </a:xfrm>
          <a:prstGeom prst="rect">
            <a:avLst/>
          </a:prstGeom>
          <a:ln>
            <a:noFill/>
          </a:ln>
        </p:spPr>
        <p:txBody>
          <a:bodyPr vert="horz" lIns="91440" tIns="45720" rIns="91440" bIns="45720" rtlCol="0" anchor="t">
            <a:normAutofit fontScale="92500" lnSpcReduction="10000"/>
          </a:bodyPr>
          <a:lstStyle>
            <a:lvl1pPr algn="l" defTabSz="914400"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r>
              <a:rPr lang="en-US" sz="3600" cap="all" baseline="0" dirty="0">
                <a:solidFill>
                  <a:schemeClr val="tx1"/>
                </a:solidFill>
              </a:rPr>
              <a:t>ADVOCACY</a:t>
            </a:r>
            <a:endParaRPr lang="en-US" cap="all" baseline="0" dirty="0">
              <a:solidFill>
                <a:schemeClr val="tx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0221808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arket impact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D110E375-A309-F047-A73D-8FF361426E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42"/>
          <a:stretch/>
        </p:blipFill>
        <p:spPr>
          <a:xfrm>
            <a:off x="5463685" y="1"/>
            <a:ext cx="6786190" cy="6190840"/>
          </a:xfrm>
          <a:prstGeom prst="rect">
            <a:avLst/>
          </a:prstGeom>
        </p:spPr>
      </p:pic>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xmlns="" id="{BB6A0C1E-7195-CD48-9E3A-5AB653BF51FF}"/>
              </a:ext>
            </a:extLst>
          </p:cNvPr>
          <p:cNvSpPr txBox="1">
            <a:spLocks/>
          </p:cNvSpPr>
          <p:nvPr userDrawn="1"/>
        </p:nvSpPr>
        <p:spPr>
          <a:xfrm>
            <a:off x="474170" y="1668000"/>
            <a:ext cx="4513024" cy="470591"/>
          </a:xfrm>
          <a:prstGeom prst="rect">
            <a:avLst/>
          </a:prstGeom>
          <a:ln>
            <a:noFill/>
          </a:ln>
        </p:spPr>
        <p:txBody>
          <a:bodyPr vert="horz" lIns="91440" tIns="45720" rIns="91440" bIns="45720" rtlCol="0" anchor="t">
            <a:normAutofit fontScale="92500" lnSpcReduction="10000"/>
          </a:bodyPr>
          <a:lstStyle>
            <a:lvl1pPr algn="l" defTabSz="914400"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r>
              <a:rPr lang="en-US" dirty="0"/>
              <a:t>MARKET </a:t>
            </a:r>
            <a:r>
              <a:rPr lang="en-US" cap="all" baseline="0" dirty="0"/>
              <a:t>IMPACT</a:t>
            </a:r>
          </a:p>
        </p:txBody>
      </p:sp>
      <p:pic>
        <p:nvPicPr>
          <p:cNvPr id="19" name="Picture 18">
            <a:extLst>
              <a:ext uri="{FF2B5EF4-FFF2-40B4-BE49-F238E27FC236}">
                <a16:creationId xmlns:a16="http://schemas.microsoft.com/office/drawing/2014/main" xmlns="" id="{7040C82F-17E8-204E-96DE-48C691AC01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839" y="6322084"/>
            <a:ext cx="1272071" cy="385944"/>
          </a:xfrm>
          <a:prstGeom prst="rect">
            <a:avLst/>
          </a:prstGeom>
        </p:spPr>
      </p:pic>
      <p:sp>
        <p:nvSpPr>
          <p:cNvPr id="21" name="Text Placeholder 3">
            <a:extLst>
              <a:ext uri="{FF2B5EF4-FFF2-40B4-BE49-F238E27FC236}">
                <a16:creationId xmlns:a16="http://schemas.microsoft.com/office/drawing/2014/main" xmlns="" id="{E2670021-BEB5-A140-A42A-6F2411A0D04C}"/>
              </a:ext>
            </a:extLst>
          </p:cNvPr>
          <p:cNvSpPr>
            <a:spLocks noGrp="1"/>
          </p:cNvSpPr>
          <p:nvPr>
            <p:ph type="body" sz="quarter" idx="16" hasCustomPrompt="1"/>
          </p:nvPr>
        </p:nvSpPr>
        <p:spPr>
          <a:xfrm>
            <a:off x="476727" y="2347117"/>
            <a:ext cx="4868995" cy="3312278"/>
          </a:xfrm>
        </p:spPr>
        <p:txBody>
          <a:bodyPr/>
          <a:lstStyle>
            <a:lvl1pPr>
              <a:defRPr>
                <a:solidFill>
                  <a:schemeClr val="bg1"/>
                </a:solidFill>
              </a:defRPr>
            </a:lvl1pPr>
          </a:lstStyle>
          <a:p>
            <a:r>
              <a:rPr lang="en-US" sz="1800" dirty="0"/>
              <a:t>In XX (state), 1 in X babies is born too soon. In our community, XX participants, including XX teams, raised more than $XX to help families across the nation. March for Babies was a huge success thanks to local stakeholders, marketing materials and traditional and social media.</a:t>
            </a:r>
          </a:p>
          <a:p>
            <a:pPr marL="285750" indent="-285750">
              <a:buFont typeface="Arial" charset="0"/>
              <a:buChar char="•"/>
            </a:pPr>
            <a:r>
              <a:rPr lang="en-US" sz="1800" dirty="0"/>
              <a:t>Fill in one or two local examples here</a:t>
            </a:r>
          </a:p>
          <a:p>
            <a:pPr marL="285750" indent="-285750">
              <a:buFont typeface="Arial" charset="0"/>
              <a:buChar char="•"/>
            </a:pPr>
            <a:r>
              <a:rPr lang="en-US" sz="1800" dirty="0"/>
              <a:t>Fill in one or two local examples here</a:t>
            </a:r>
          </a:p>
        </p:txBody>
      </p:sp>
      <p:sp>
        <p:nvSpPr>
          <p:cNvPr id="17"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8"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353351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large image and partner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CE18DAA-4D4D-9742-89D9-9EDF0096EB4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ctrTitle" hasCustomPrompt="1"/>
          </p:nvPr>
        </p:nvSpPr>
        <p:spPr>
          <a:xfrm>
            <a:off x="1090129" y="1990412"/>
            <a:ext cx="4204372" cy="3197577"/>
          </a:xfrm>
        </p:spPr>
        <p:txBody>
          <a:bodyPr anchor="t">
            <a:normAutofit/>
          </a:bodyPr>
          <a:lstStyle>
            <a:lvl1pPr algn="l">
              <a:lnSpc>
                <a:spcPct val="90000"/>
              </a:lnSpc>
              <a:defRPr sz="5600" b="1" i="0" cap="all" baseline="0">
                <a:solidFill>
                  <a:schemeClr val="bg1"/>
                </a:solidFill>
                <a:latin typeface="Arial Black" charset="0"/>
                <a:ea typeface="Arial Black" charset="0"/>
                <a:cs typeface="Arial Black" charset="0"/>
              </a:defRPr>
            </a:lvl1pPr>
          </a:lstStyle>
          <a:p>
            <a:r>
              <a:rPr lang="en-US" noProof="0" dirty="0"/>
              <a:t>HEALTHY MOMS. STRONG BABIES.</a:t>
            </a:r>
            <a:endParaRPr lang="en-US" dirty="0"/>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129" y="555372"/>
            <a:ext cx="1589950" cy="1160524"/>
          </a:xfrm>
          <a:prstGeom prst="rect">
            <a:avLst/>
          </a:prstGeom>
        </p:spPr>
      </p:pic>
      <p:sp>
        <p:nvSpPr>
          <p:cNvPr id="8" name="Picture Placeholder 3">
            <a:extLst>
              <a:ext uri="{FF2B5EF4-FFF2-40B4-BE49-F238E27FC236}">
                <a16:creationId xmlns:a16="http://schemas.microsoft.com/office/drawing/2014/main" xmlns="" id="{CDB66E97-8541-534D-B9DD-49C64A6F8A70}"/>
              </a:ext>
            </a:extLst>
          </p:cNvPr>
          <p:cNvSpPr>
            <a:spLocks noGrp="1"/>
          </p:cNvSpPr>
          <p:nvPr>
            <p:ph type="pic" sz="quarter" idx="12" hasCustomPrompt="1"/>
          </p:nvPr>
        </p:nvSpPr>
        <p:spPr>
          <a:xfrm>
            <a:off x="2090022" y="5442066"/>
            <a:ext cx="1195938" cy="605922"/>
          </a:xfrm>
        </p:spPr>
        <p:txBody>
          <a:bodyPr>
            <a:noAutofit/>
          </a:bodyPr>
          <a:lstStyle>
            <a:lvl1pPr marL="0" indent="0">
              <a:buNone/>
              <a:defRPr sz="1400" baseline="0">
                <a:solidFill>
                  <a:schemeClr val="bg1">
                    <a:lumMod val="50000"/>
                  </a:schemeClr>
                </a:solidFill>
              </a:defRPr>
            </a:lvl1pPr>
          </a:lstStyle>
          <a:p>
            <a:r>
              <a:rPr lang="en-US" dirty="0"/>
              <a:t>Insert partner logo</a:t>
            </a:r>
          </a:p>
        </p:txBody>
      </p:sp>
      <p:pic>
        <p:nvPicPr>
          <p:cNvPr id="9" name="Picture 8">
            <a:extLst>
              <a:ext uri="{FF2B5EF4-FFF2-40B4-BE49-F238E27FC236}">
                <a16:creationId xmlns:a16="http://schemas.microsoft.com/office/drawing/2014/main" xmlns="" id="{E9DDB52F-F6DC-474A-B197-6136795BF7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0129" y="5442066"/>
            <a:ext cx="761645" cy="555934"/>
          </a:xfrm>
          <a:prstGeom prst="rect">
            <a:avLst/>
          </a:prstGeom>
        </p:spPr>
      </p:pic>
      <p:sp>
        <p:nvSpPr>
          <p:cNvPr id="12"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0"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dirty="0"/>
              <a:t>Add event/program name or stamp here</a:t>
            </a:r>
          </a:p>
        </p:txBody>
      </p:sp>
    </p:spTree>
    <p:extLst>
      <p:ext uri="{BB962C8B-B14F-4D97-AF65-F5344CB8AC3E}">
        <p14:creationId xmlns:p14="http://schemas.microsoft.com/office/powerpoint/2010/main" val="40634181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rket impact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0CCB681-399D-5541-8E1D-24890E72F3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42"/>
          <a:stretch/>
        </p:blipFill>
        <p:spPr>
          <a:xfrm>
            <a:off x="5463685" y="1"/>
            <a:ext cx="6786190" cy="6190840"/>
          </a:xfrm>
          <a:prstGeom prst="rect">
            <a:avLst/>
          </a:prstGeom>
        </p:spPr>
      </p:pic>
      <p:sp>
        <p:nvSpPr>
          <p:cNvPr id="26" name="Rectangle 25">
            <a:extLst>
              <a:ext uri="{FF2B5EF4-FFF2-40B4-BE49-F238E27FC236}">
                <a16:creationId xmlns:a16="http://schemas.microsoft.com/office/drawing/2014/main" xmlns="" id="{DDD8B2C7-8983-E94C-A6A7-D36541039FF7}"/>
              </a:ext>
            </a:extLst>
          </p:cNvPr>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ight Triangle 27">
            <a:extLst>
              <a:ext uri="{FF2B5EF4-FFF2-40B4-BE49-F238E27FC236}">
                <a16:creationId xmlns:a16="http://schemas.microsoft.com/office/drawing/2014/main" xmlns="" id="{0E608174-7E48-184D-99A2-5EF07DD2F21B}"/>
              </a:ext>
            </a:extLst>
          </p:cNvPr>
          <p:cNvSpPr/>
          <p:nvPr userDrawn="1"/>
        </p:nvSpPr>
        <p:spPr>
          <a:xfrm rot="10800000" flipH="1">
            <a:off x="5262422" y="-4371"/>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xmlns="" id="{0E974CB8-7A1F-134F-B858-407479581B74}"/>
              </a:ext>
            </a:extLst>
          </p:cNvPr>
          <p:cNvSpPr txBox="1">
            <a:spLocks/>
          </p:cNvSpPr>
          <p:nvPr userDrawn="1"/>
        </p:nvSpPr>
        <p:spPr>
          <a:xfrm>
            <a:off x="474170" y="1668000"/>
            <a:ext cx="4513024" cy="470591"/>
          </a:xfrm>
          <a:prstGeom prst="rect">
            <a:avLst/>
          </a:prstGeom>
          <a:ln>
            <a:noFill/>
          </a:ln>
        </p:spPr>
        <p:txBody>
          <a:bodyPr vert="horz" lIns="91440" tIns="45720" rIns="91440" bIns="45720" rtlCol="0" anchor="t">
            <a:normAutofit fontScale="92500" lnSpcReduction="10000"/>
          </a:bodyPr>
          <a:lstStyle>
            <a:lvl1pPr algn="l" defTabSz="914400"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r>
              <a:rPr lang="en-US" cap="all" baseline="0" dirty="0">
                <a:solidFill>
                  <a:schemeClr val="tx1"/>
                </a:solidFill>
              </a:rPr>
              <a:t>MARKET</a:t>
            </a:r>
            <a:r>
              <a:rPr lang="en-US" dirty="0">
                <a:solidFill>
                  <a:schemeClr val="tx1"/>
                </a:solidFill>
              </a:rPr>
              <a:t> IMPACT</a:t>
            </a:r>
          </a:p>
        </p:txBody>
      </p:sp>
      <p:pic>
        <p:nvPicPr>
          <p:cNvPr id="19" name="Picture 18">
            <a:extLst>
              <a:ext uri="{FF2B5EF4-FFF2-40B4-BE49-F238E27FC236}">
                <a16:creationId xmlns:a16="http://schemas.microsoft.com/office/drawing/2014/main" xmlns="" id="{34F3B853-9AE1-1847-BE5C-C823F331AF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839" y="6322084"/>
            <a:ext cx="1272071" cy="385944"/>
          </a:xfrm>
          <a:prstGeom prst="rect">
            <a:avLst/>
          </a:prstGeom>
        </p:spPr>
      </p:pic>
      <p:sp>
        <p:nvSpPr>
          <p:cNvPr id="18" name="Text Placeholder 3">
            <a:extLst>
              <a:ext uri="{FF2B5EF4-FFF2-40B4-BE49-F238E27FC236}">
                <a16:creationId xmlns:a16="http://schemas.microsoft.com/office/drawing/2014/main" xmlns="" id="{8E4EFBDD-8EFC-5D4F-80BA-9DAF63ED8E52}"/>
              </a:ext>
            </a:extLst>
          </p:cNvPr>
          <p:cNvSpPr>
            <a:spLocks noGrp="1"/>
          </p:cNvSpPr>
          <p:nvPr>
            <p:ph type="body" sz="quarter" idx="16" hasCustomPrompt="1"/>
          </p:nvPr>
        </p:nvSpPr>
        <p:spPr>
          <a:xfrm>
            <a:off x="476727" y="2347117"/>
            <a:ext cx="4868995" cy="3312278"/>
          </a:xfrm>
        </p:spPr>
        <p:txBody>
          <a:bodyPr/>
          <a:lstStyle>
            <a:lvl1pPr>
              <a:defRPr>
                <a:solidFill>
                  <a:srgbClr val="000000"/>
                </a:solidFill>
              </a:defRPr>
            </a:lvl1pPr>
          </a:lstStyle>
          <a:p>
            <a:r>
              <a:rPr lang="en-US" sz="1800" dirty="0"/>
              <a:t>In XX (state), 1 in X babies is born too soon. In our community, XX participants, including XX teams, raised more than $XX to help families across the nation. March for Babies was a huge success thanks to local stakeholders, marketing materials and traditional and social media.</a:t>
            </a:r>
          </a:p>
          <a:p>
            <a:pPr marL="285750" indent="-285750">
              <a:buFont typeface="Arial" charset="0"/>
              <a:buChar char="•"/>
            </a:pPr>
            <a:r>
              <a:rPr lang="en-US" sz="1800" dirty="0"/>
              <a:t>Fill in one or two local examples here</a:t>
            </a:r>
          </a:p>
          <a:p>
            <a:pPr marL="285750" indent="-285750">
              <a:buFont typeface="Arial" charset="0"/>
              <a:buChar char="•"/>
            </a:pPr>
            <a:r>
              <a:rPr lang="en-US" sz="1800" dirty="0"/>
              <a:t>Fill in one or two local examples here</a:t>
            </a:r>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1076273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ational impact #1">
    <p:spTree>
      <p:nvGrpSpPr>
        <p:cNvPr id="1" name=""/>
        <p:cNvGrpSpPr/>
        <p:nvPr/>
      </p:nvGrpSpPr>
      <p:grpSpPr>
        <a:xfrm>
          <a:off x="0" y="0"/>
          <a:ext cx="0" cy="0"/>
          <a:chOff x="0" y="0"/>
          <a:chExt cx="0" cy="0"/>
        </a:xfrm>
      </p:grpSpPr>
      <p:pic>
        <p:nvPicPr>
          <p:cNvPr id="14" name="Picture Placeholder 2">
            <a:extLst>
              <a:ext uri="{FF2B5EF4-FFF2-40B4-BE49-F238E27FC236}">
                <a16:creationId xmlns:a16="http://schemas.microsoft.com/office/drawing/2014/main" xmlns="" id="{6710A7F8-49E8-284B-9C68-DB9095BF1B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55583" y="-1"/>
            <a:ext cx="6791870" cy="6192695"/>
          </a:xfrm>
          <a:prstGeom prst="rect">
            <a:avLst/>
          </a:prstGeom>
        </p:spPr>
      </p:pic>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Subtitle 2">
            <a:extLst>
              <a:ext uri="{FF2B5EF4-FFF2-40B4-BE49-F238E27FC236}">
                <a16:creationId xmlns:a16="http://schemas.microsoft.com/office/drawing/2014/main" xmlns="" id="{3222BC20-2DA3-1646-A927-6CB11614A5EB}"/>
              </a:ext>
            </a:extLst>
          </p:cNvPr>
          <p:cNvSpPr txBox="1">
            <a:spLocks/>
          </p:cNvSpPr>
          <p:nvPr userDrawn="1"/>
        </p:nvSpPr>
        <p:spPr>
          <a:xfrm>
            <a:off x="486453" y="1031764"/>
            <a:ext cx="5383006" cy="5013343"/>
          </a:xfrm>
          <a:prstGeom prst="rect">
            <a:avLst/>
          </a:prstGeom>
          <a:effectLst/>
        </p:spPr>
        <p:txBody>
          <a:bodyPr vert="horz" lIns="91440" tIns="45720" rIns="91440" bIns="45720" rtlCol="0">
            <a:no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600" b="0" i="0"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baseline="0">
                <a:solidFill>
                  <a:schemeClr val="bg1">
                    <a:lumMod val="50000"/>
                  </a:schemeClr>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baseline="0">
                <a:solidFill>
                  <a:schemeClr val="bg1">
                    <a:lumMod val="50000"/>
                  </a:schemeClr>
                </a:solidFill>
                <a:latin typeface="+mn-lt"/>
                <a:ea typeface="+mn-ea"/>
                <a:cs typeface="+mn-cs"/>
              </a:defRPr>
            </a:lvl3pPr>
            <a:lvl4pPr marL="1371600" indent="0" algn="ctr" defTabSz="914400" rtl="0" eaLnBrk="1" latinLnBrk="0" hangingPunct="1">
              <a:lnSpc>
                <a:spcPct val="90000"/>
              </a:lnSpc>
              <a:spcBef>
                <a:spcPts val="500"/>
              </a:spcBef>
              <a:buFont typeface="+mj-lt"/>
              <a:buNone/>
              <a:defRPr sz="1600" kern="1200">
                <a:solidFill>
                  <a:schemeClr val="bg1">
                    <a:lumMod val="50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20000"/>
              </a:lnSpc>
            </a:pPr>
            <a:r>
              <a:rPr lang="en-US" sz="1800" dirty="0">
                <a:solidFill>
                  <a:schemeClr val="bg1"/>
                </a:solidFill>
              </a:rPr>
              <a:t>Thank you for joining the fight for the health of all moms and babies.</a:t>
            </a:r>
          </a:p>
          <a:p>
            <a:pPr>
              <a:lnSpc>
                <a:spcPct val="120000"/>
              </a:lnSpc>
            </a:pPr>
            <a:r>
              <a:rPr lang="en-US" sz="1800" dirty="0">
                <a:solidFill>
                  <a:schemeClr val="bg1"/>
                </a:solidFill>
              </a:rPr>
              <a:t>Annually</a:t>
            </a:r>
            <a:r>
              <a:rPr lang="en-US" sz="1800" baseline="0" dirty="0">
                <a:solidFill>
                  <a:schemeClr val="bg1"/>
                </a:solidFill>
              </a:rPr>
              <a:t> </a:t>
            </a:r>
            <a:r>
              <a:rPr lang="en-US" sz="1800" dirty="0">
                <a:solidFill>
                  <a:schemeClr val="bg1"/>
                </a:solidFill>
              </a:rPr>
              <a:t>more than 6 million participants in 450 communities raise $80 million to support March of Dimes’ lifesaving research and programs. We couldn’t do this without you.</a:t>
            </a:r>
            <a:br>
              <a:rPr lang="en-US" sz="1800" dirty="0">
                <a:solidFill>
                  <a:schemeClr val="bg1"/>
                </a:solidFill>
              </a:rPr>
            </a:br>
            <a:r>
              <a:rPr lang="en-US" sz="1800" dirty="0">
                <a:solidFill>
                  <a:schemeClr val="bg1"/>
                </a:solidFill>
              </a:rPr>
              <a:t/>
            </a:r>
            <a:br>
              <a:rPr lang="en-US" sz="1800" dirty="0">
                <a:solidFill>
                  <a:schemeClr val="bg1"/>
                </a:solidFill>
              </a:rPr>
            </a:br>
            <a:r>
              <a:rPr lang="en-US" sz="1800" dirty="0">
                <a:solidFill>
                  <a:schemeClr val="bg1"/>
                </a:solidFill>
              </a:rPr>
              <a:t>Our</a:t>
            </a:r>
            <a:r>
              <a:rPr lang="en-US" sz="1800" baseline="0" dirty="0">
                <a:solidFill>
                  <a:schemeClr val="bg1"/>
                </a:solidFill>
              </a:rPr>
              <a:t> </a:t>
            </a:r>
            <a:r>
              <a:rPr lang="en-US" sz="1800" dirty="0">
                <a:solidFill>
                  <a:schemeClr val="bg1"/>
                </a:solidFill>
              </a:rPr>
              <a:t>March for Babies campaign generates more than 2.7 billion impressions valued at more than $45 million, including 370 million reached in social and online channels and 2.3 billion reached via traditional and earned media such as placements in USA Today and the Wall Street Journal.</a:t>
            </a:r>
          </a:p>
        </p:txBody>
      </p:sp>
      <p:sp>
        <p:nvSpPr>
          <p:cNvPr id="18" name="Title 1">
            <a:extLst>
              <a:ext uri="{FF2B5EF4-FFF2-40B4-BE49-F238E27FC236}">
                <a16:creationId xmlns:a16="http://schemas.microsoft.com/office/drawing/2014/main" xmlns="" id="{3F845A7E-704F-EA42-B75F-B3457F8638AE}"/>
              </a:ext>
            </a:extLst>
          </p:cNvPr>
          <p:cNvSpPr txBox="1">
            <a:spLocks/>
          </p:cNvSpPr>
          <p:nvPr userDrawn="1"/>
        </p:nvSpPr>
        <p:spPr>
          <a:xfrm>
            <a:off x="484510" y="561173"/>
            <a:ext cx="4513024" cy="470591"/>
          </a:xfrm>
          <a:prstGeom prst="rect">
            <a:avLst/>
          </a:prstGeom>
          <a:ln>
            <a:noFill/>
          </a:ln>
        </p:spPr>
        <p:txBody>
          <a:bodyPr vert="horz" lIns="91440" tIns="45720" rIns="91440" bIns="45720" rtlCol="0" anchor="t">
            <a:normAutofit fontScale="92500" lnSpcReduction="10000"/>
          </a:bodyPr>
          <a:lstStyle>
            <a:lvl1pPr algn="l" defTabSz="914400"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r>
              <a:rPr lang="en-US" dirty="0">
                <a:solidFill>
                  <a:schemeClr val="bg1"/>
                </a:solidFill>
              </a:rPr>
              <a:t>NATIONAL </a:t>
            </a:r>
            <a:r>
              <a:rPr lang="en-US" cap="all" baseline="0" dirty="0">
                <a:solidFill>
                  <a:schemeClr val="bg1"/>
                </a:solidFill>
              </a:rPr>
              <a:t>IMPACT</a:t>
            </a:r>
          </a:p>
        </p:txBody>
      </p:sp>
      <p:pic>
        <p:nvPicPr>
          <p:cNvPr id="21" name="Picture 20">
            <a:extLst>
              <a:ext uri="{FF2B5EF4-FFF2-40B4-BE49-F238E27FC236}">
                <a16:creationId xmlns:a16="http://schemas.microsoft.com/office/drawing/2014/main" xmlns="" id="{51DFB922-F516-1940-83BF-9BACD4B13C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19"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1776823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National impact #2">
    <p:spTree>
      <p:nvGrpSpPr>
        <p:cNvPr id="1" name=""/>
        <p:cNvGrpSpPr/>
        <p:nvPr/>
      </p:nvGrpSpPr>
      <p:grpSpPr>
        <a:xfrm>
          <a:off x="0" y="0"/>
          <a:ext cx="0" cy="0"/>
          <a:chOff x="0" y="0"/>
          <a:chExt cx="0" cy="0"/>
        </a:xfrm>
      </p:grpSpPr>
      <p:pic>
        <p:nvPicPr>
          <p:cNvPr id="18" name="Picture Placeholder 2">
            <a:extLst>
              <a:ext uri="{FF2B5EF4-FFF2-40B4-BE49-F238E27FC236}">
                <a16:creationId xmlns:a16="http://schemas.microsoft.com/office/drawing/2014/main" xmlns="" id="{52298619-8399-0B40-9D78-591D5F9978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55583" y="-1"/>
            <a:ext cx="6791870" cy="6192695"/>
          </a:xfrm>
          <a:prstGeom prst="rect">
            <a:avLst/>
          </a:prstGeom>
        </p:spPr>
      </p:pic>
      <p:sp>
        <p:nvSpPr>
          <p:cNvPr id="26" name="Rectangle 25">
            <a:extLst>
              <a:ext uri="{FF2B5EF4-FFF2-40B4-BE49-F238E27FC236}">
                <a16:creationId xmlns:a16="http://schemas.microsoft.com/office/drawing/2014/main" xmlns="" id="{DDD8B2C7-8983-E94C-A6A7-D36541039FF7}"/>
              </a:ext>
            </a:extLst>
          </p:cNvPr>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ight Triangle 27">
            <a:extLst>
              <a:ext uri="{FF2B5EF4-FFF2-40B4-BE49-F238E27FC236}">
                <a16:creationId xmlns:a16="http://schemas.microsoft.com/office/drawing/2014/main" xmlns="" id="{0E608174-7E48-184D-99A2-5EF07DD2F21B}"/>
              </a:ext>
            </a:extLst>
          </p:cNvPr>
          <p:cNvSpPr/>
          <p:nvPr userDrawn="1"/>
        </p:nvSpPr>
        <p:spPr>
          <a:xfrm rot="10800000" flipH="1">
            <a:off x="5262422" y="-4371"/>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9" name="Subtitle 2">
            <a:extLst>
              <a:ext uri="{FF2B5EF4-FFF2-40B4-BE49-F238E27FC236}">
                <a16:creationId xmlns:a16="http://schemas.microsoft.com/office/drawing/2014/main" xmlns="" id="{C65CED08-F244-0B4F-83F7-46659E61F6C2}"/>
              </a:ext>
            </a:extLst>
          </p:cNvPr>
          <p:cNvSpPr txBox="1">
            <a:spLocks/>
          </p:cNvSpPr>
          <p:nvPr userDrawn="1"/>
        </p:nvSpPr>
        <p:spPr>
          <a:xfrm>
            <a:off x="486453" y="1031764"/>
            <a:ext cx="5383006" cy="5013343"/>
          </a:xfrm>
          <a:prstGeom prst="rect">
            <a:avLst/>
          </a:prstGeom>
          <a:effectLst/>
        </p:spPr>
        <p:txBody>
          <a:bodyPr vert="horz" lIns="91440" tIns="45720" rIns="91440" bIns="45720" rtlCol="0">
            <a:no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600" b="0" i="0"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baseline="0">
                <a:solidFill>
                  <a:schemeClr val="bg1">
                    <a:lumMod val="50000"/>
                  </a:schemeClr>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baseline="0">
                <a:solidFill>
                  <a:schemeClr val="bg1">
                    <a:lumMod val="50000"/>
                  </a:schemeClr>
                </a:solidFill>
                <a:latin typeface="+mn-lt"/>
                <a:ea typeface="+mn-ea"/>
                <a:cs typeface="+mn-cs"/>
              </a:defRPr>
            </a:lvl3pPr>
            <a:lvl4pPr marL="1371600" indent="0" algn="ctr" defTabSz="914400" rtl="0" eaLnBrk="1" latinLnBrk="0" hangingPunct="1">
              <a:lnSpc>
                <a:spcPct val="90000"/>
              </a:lnSpc>
              <a:spcBef>
                <a:spcPts val="500"/>
              </a:spcBef>
              <a:buFont typeface="+mj-lt"/>
              <a:buNone/>
              <a:defRPr sz="1600" kern="1200">
                <a:solidFill>
                  <a:schemeClr val="bg1">
                    <a:lumMod val="50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20000"/>
              </a:lnSpc>
            </a:pPr>
            <a:r>
              <a:rPr lang="en-US" sz="1800" dirty="0">
                <a:solidFill>
                  <a:srgbClr val="000000"/>
                </a:solidFill>
              </a:rPr>
              <a:t>Thank you for joining the fight for the health of all moms and babies.</a:t>
            </a:r>
          </a:p>
          <a:p>
            <a:pPr>
              <a:lnSpc>
                <a:spcPct val="120000"/>
              </a:lnSpc>
            </a:pPr>
            <a:r>
              <a:rPr lang="en-US" sz="1800" dirty="0">
                <a:solidFill>
                  <a:srgbClr val="000000"/>
                </a:solidFill>
              </a:rPr>
              <a:t>Annually</a:t>
            </a:r>
            <a:r>
              <a:rPr lang="en-US" sz="1800" baseline="0" dirty="0">
                <a:solidFill>
                  <a:srgbClr val="000000"/>
                </a:solidFill>
              </a:rPr>
              <a:t> </a:t>
            </a:r>
            <a:r>
              <a:rPr lang="en-US" sz="1800" dirty="0">
                <a:solidFill>
                  <a:srgbClr val="000000"/>
                </a:solidFill>
              </a:rPr>
              <a:t>more than 6 million participants in 450 communities raise $80 million to support March of Dimes’ lifesaving research and programs. We couldn’t do this without you.</a:t>
            </a:r>
            <a:br>
              <a:rPr lang="en-US" sz="1800" dirty="0">
                <a:solidFill>
                  <a:srgbClr val="000000"/>
                </a:solidFill>
              </a:rPr>
            </a:br>
            <a:r>
              <a:rPr lang="en-US" sz="1800" dirty="0">
                <a:solidFill>
                  <a:srgbClr val="000000"/>
                </a:solidFill>
              </a:rPr>
              <a:t/>
            </a:r>
            <a:br>
              <a:rPr lang="en-US" sz="1800" dirty="0">
                <a:solidFill>
                  <a:srgbClr val="000000"/>
                </a:solidFill>
              </a:rPr>
            </a:br>
            <a:r>
              <a:rPr lang="en-US" sz="1800" dirty="0">
                <a:solidFill>
                  <a:srgbClr val="000000"/>
                </a:solidFill>
              </a:rPr>
              <a:t>Our</a:t>
            </a:r>
            <a:r>
              <a:rPr lang="en-US" sz="1800" baseline="0" dirty="0">
                <a:solidFill>
                  <a:srgbClr val="000000"/>
                </a:solidFill>
              </a:rPr>
              <a:t> </a:t>
            </a:r>
            <a:r>
              <a:rPr lang="en-US" sz="1800" dirty="0">
                <a:solidFill>
                  <a:srgbClr val="000000"/>
                </a:solidFill>
              </a:rPr>
              <a:t>March for Babies campaign generates more than 2.7 billion impressions valued at more than $45 million, including 370 million reached in social and online channels and 2.3 billion reached via traditional and earned media such as placements in USA Today and the Wall Street Journal.</a:t>
            </a:r>
          </a:p>
        </p:txBody>
      </p:sp>
      <p:sp>
        <p:nvSpPr>
          <p:cNvPr id="21" name="Title 1">
            <a:extLst>
              <a:ext uri="{FF2B5EF4-FFF2-40B4-BE49-F238E27FC236}">
                <a16:creationId xmlns:a16="http://schemas.microsoft.com/office/drawing/2014/main" xmlns="" id="{0BA477F6-9F6F-D941-8DE5-DF4671F05820}"/>
              </a:ext>
            </a:extLst>
          </p:cNvPr>
          <p:cNvSpPr txBox="1">
            <a:spLocks/>
          </p:cNvSpPr>
          <p:nvPr userDrawn="1"/>
        </p:nvSpPr>
        <p:spPr>
          <a:xfrm>
            <a:off x="484510" y="561173"/>
            <a:ext cx="4513024" cy="470591"/>
          </a:xfrm>
          <a:prstGeom prst="rect">
            <a:avLst/>
          </a:prstGeom>
          <a:ln>
            <a:noFill/>
          </a:ln>
        </p:spPr>
        <p:txBody>
          <a:bodyPr vert="horz" lIns="91440" tIns="45720" rIns="91440" bIns="45720" rtlCol="0" anchor="t">
            <a:normAutofit fontScale="92500" lnSpcReduction="10000"/>
          </a:bodyPr>
          <a:lstStyle>
            <a:lvl1pPr algn="l" defTabSz="914400"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r>
              <a:rPr lang="en-US" dirty="0">
                <a:solidFill>
                  <a:schemeClr val="tx1"/>
                </a:solidFill>
              </a:rPr>
              <a:t>NATIONAL </a:t>
            </a:r>
            <a:r>
              <a:rPr lang="en-US" cap="all" baseline="0" dirty="0">
                <a:solidFill>
                  <a:schemeClr val="tx1"/>
                </a:solidFill>
              </a:rPr>
              <a:t>IMPACT</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5"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6"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813193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FB Partner impac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DEF2EA2-0D14-C64C-8A81-6E8A04FC8B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55610" y="0"/>
            <a:ext cx="6936390" cy="6199321"/>
          </a:xfrm>
          <a:prstGeom prst="rect">
            <a:avLst/>
          </a:prstGeom>
        </p:spPr>
      </p:pic>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xmlns="" id="{7040C82F-17E8-204E-96DE-48C691AC01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839" y="6322084"/>
            <a:ext cx="1272071" cy="385944"/>
          </a:xfrm>
          <a:prstGeom prst="rect">
            <a:avLst/>
          </a:prstGeom>
        </p:spPr>
      </p:pic>
      <p:sp>
        <p:nvSpPr>
          <p:cNvPr id="14" name="Text Placeholder 2">
            <a:extLst>
              <a:ext uri="{FF2B5EF4-FFF2-40B4-BE49-F238E27FC236}">
                <a16:creationId xmlns:a16="http://schemas.microsoft.com/office/drawing/2014/main" xmlns="" id="{51F15C64-C80C-ED46-8BFD-E3D8F754A083}"/>
              </a:ext>
            </a:extLst>
          </p:cNvPr>
          <p:cNvSpPr>
            <a:spLocks noGrp="1"/>
          </p:cNvSpPr>
          <p:nvPr>
            <p:ph type="body" sz="quarter" idx="16" hasCustomPrompt="1"/>
          </p:nvPr>
        </p:nvSpPr>
        <p:spPr>
          <a:xfrm>
            <a:off x="476250" y="3037472"/>
            <a:ext cx="4513263" cy="3007636"/>
          </a:xfrm>
        </p:spPr>
        <p:txBody>
          <a:bodyPr/>
          <a:lstStyle>
            <a:lvl1pPr marL="285750" indent="-285750">
              <a:buFont typeface="Arial" panose="020B0604020202020204" pitchFamily="34" charset="0"/>
              <a:buChar char="•"/>
              <a:defRPr>
                <a:solidFill>
                  <a:schemeClr val="bg1"/>
                </a:solidFill>
              </a:defRPr>
            </a:lvl1pPr>
          </a:lstStyle>
          <a:p>
            <a:pPr lvl="0"/>
            <a:r>
              <a:rPr lang="en-US" dirty="0"/>
              <a:t>Example here</a:t>
            </a:r>
          </a:p>
          <a:p>
            <a:pPr lvl="0"/>
            <a:r>
              <a:rPr lang="en-US" dirty="0"/>
              <a:t>Example here</a:t>
            </a:r>
          </a:p>
          <a:p>
            <a:pPr lvl="0"/>
            <a:r>
              <a:rPr lang="en-US" dirty="0"/>
              <a:t>Include example of how this partner activated</a:t>
            </a:r>
          </a:p>
        </p:txBody>
      </p:sp>
      <p:sp>
        <p:nvSpPr>
          <p:cNvPr id="17" name="Text Placeholder 3">
            <a:extLst>
              <a:ext uri="{FF2B5EF4-FFF2-40B4-BE49-F238E27FC236}">
                <a16:creationId xmlns:a16="http://schemas.microsoft.com/office/drawing/2014/main" xmlns="" id="{18A7E4BC-A8A8-6F49-954F-35ED7C826324}"/>
              </a:ext>
            </a:extLst>
          </p:cNvPr>
          <p:cNvSpPr>
            <a:spLocks noGrp="1"/>
          </p:cNvSpPr>
          <p:nvPr>
            <p:ph type="body" sz="quarter" idx="17" hasCustomPrompt="1"/>
          </p:nvPr>
        </p:nvSpPr>
        <p:spPr>
          <a:xfrm>
            <a:off x="476250" y="2319827"/>
            <a:ext cx="5567711" cy="590642"/>
          </a:xfrm>
        </p:spPr>
        <p:txBody>
          <a:bodyPr/>
          <a:lstStyle>
            <a:lvl1pPr>
              <a:defRPr b="1" i="0">
                <a:solidFill>
                  <a:schemeClr val="bg1"/>
                </a:solidFill>
                <a:latin typeface="Arial Black" panose="020B0604020202020204" pitchFamily="34" charset="0"/>
                <a:cs typeface="Arial Black" panose="020B0604020202020204" pitchFamily="34" charset="0"/>
              </a:defRPr>
            </a:lvl1pPr>
          </a:lstStyle>
          <a:p>
            <a:pPr lvl="0"/>
            <a:r>
              <a:rPr lang="en-US" dirty="0"/>
              <a:t>Your partnership was instrumental to March for Babies’ success this year.</a:t>
            </a:r>
          </a:p>
        </p:txBody>
      </p:sp>
      <p:sp>
        <p:nvSpPr>
          <p:cNvPr id="22" name="Title 1">
            <a:extLst>
              <a:ext uri="{FF2B5EF4-FFF2-40B4-BE49-F238E27FC236}">
                <a16:creationId xmlns:a16="http://schemas.microsoft.com/office/drawing/2014/main" xmlns="" id="{4BDFDE0B-8904-F742-9793-AD143769F523}"/>
              </a:ext>
            </a:extLst>
          </p:cNvPr>
          <p:cNvSpPr>
            <a:spLocks noGrp="1"/>
          </p:cNvSpPr>
          <p:nvPr>
            <p:ph type="title" hasCustomPrompt="1"/>
          </p:nvPr>
        </p:nvSpPr>
        <p:spPr>
          <a:xfrm>
            <a:off x="475835" y="290633"/>
            <a:ext cx="5568126" cy="1834727"/>
          </a:xfrm>
          <a:ln>
            <a:noFill/>
          </a:ln>
        </p:spPr>
        <p:txBody>
          <a:bodyPr anchor="t">
            <a:noAutofit/>
          </a:bodyPr>
          <a:lstStyle>
            <a:lvl1pPr>
              <a:lnSpc>
                <a:spcPct val="80000"/>
              </a:lnSpc>
              <a:defRPr sz="3200" b="1" i="0" cap="all" baseline="0">
                <a:solidFill>
                  <a:schemeClr val="bg1"/>
                </a:solidFill>
                <a:latin typeface="Arial Black" charset="0"/>
                <a:ea typeface="Arial Black" charset="0"/>
                <a:cs typeface="Arial Black" charset="0"/>
              </a:defRPr>
            </a:lvl1pPr>
          </a:lstStyle>
          <a:p>
            <a:pPr>
              <a:lnSpc>
                <a:spcPct val="120000"/>
              </a:lnSpc>
            </a:pPr>
            <a:r>
              <a:rPr lang="en-US" dirty="0"/>
              <a:t>[PARTNER NAME] IMPACT [SPONSOR LEVEL] SPONSOR</a:t>
            </a:r>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2838785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FB Partner impact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7B5C73F8-0E6E-6C4F-A896-C027EB0418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55610" y="0"/>
            <a:ext cx="6936390" cy="6199321"/>
          </a:xfrm>
          <a:prstGeom prst="rect">
            <a:avLst/>
          </a:prstGeom>
        </p:spPr>
      </p:pic>
      <p:sp>
        <p:nvSpPr>
          <p:cNvPr id="15" name="Rectangle 14"/>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ight Triangle 15"/>
          <p:cNvSpPr/>
          <p:nvPr userDrawn="1"/>
        </p:nvSpPr>
        <p:spPr>
          <a:xfrm rot="10800000" flipH="1">
            <a:off x="5262422" y="9917"/>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xmlns="" id="{E1DA4A21-5FB6-6842-89A6-73B86B9433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839" y="6322084"/>
            <a:ext cx="1272071" cy="385944"/>
          </a:xfrm>
          <a:prstGeom prst="rect">
            <a:avLst/>
          </a:prstGeom>
        </p:spPr>
      </p:pic>
      <p:sp>
        <p:nvSpPr>
          <p:cNvPr id="20" name="Text Placeholder 2">
            <a:extLst>
              <a:ext uri="{FF2B5EF4-FFF2-40B4-BE49-F238E27FC236}">
                <a16:creationId xmlns:a16="http://schemas.microsoft.com/office/drawing/2014/main" xmlns="" id="{BDD1F4E8-592F-294D-9602-2C78B1B089CA}"/>
              </a:ext>
            </a:extLst>
          </p:cNvPr>
          <p:cNvSpPr>
            <a:spLocks noGrp="1"/>
          </p:cNvSpPr>
          <p:nvPr>
            <p:ph type="body" sz="quarter" idx="16" hasCustomPrompt="1"/>
          </p:nvPr>
        </p:nvSpPr>
        <p:spPr>
          <a:xfrm>
            <a:off x="476250" y="3037472"/>
            <a:ext cx="4513263" cy="3007636"/>
          </a:xfrm>
        </p:spPr>
        <p:txBody>
          <a:bodyPr/>
          <a:lstStyle>
            <a:lvl1pPr marL="285750" indent="-285750">
              <a:buFont typeface="Arial" panose="020B0604020202020204" pitchFamily="34" charset="0"/>
              <a:buChar char="•"/>
              <a:defRPr/>
            </a:lvl1pPr>
          </a:lstStyle>
          <a:p>
            <a:pPr lvl="0"/>
            <a:r>
              <a:rPr lang="en-US" dirty="0"/>
              <a:t>Example here</a:t>
            </a:r>
          </a:p>
          <a:p>
            <a:pPr lvl="0"/>
            <a:r>
              <a:rPr lang="en-US" dirty="0"/>
              <a:t>Example here</a:t>
            </a:r>
          </a:p>
          <a:p>
            <a:pPr lvl="0"/>
            <a:r>
              <a:rPr lang="en-US" dirty="0"/>
              <a:t>Include example of how this partner activated</a:t>
            </a:r>
          </a:p>
        </p:txBody>
      </p:sp>
      <p:sp>
        <p:nvSpPr>
          <p:cNvPr id="4" name="Text Placeholder 3">
            <a:extLst>
              <a:ext uri="{FF2B5EF4-FFF2-40B4-BE49-F238E27FC236}">
                <a16:creationId xmlns:a16="http://schemas.microsoft.com/office/drawing/2014/main" xmlns="" id="{4CC380B3-6577-1C48-84AE-819369878ABB}"/>
              </a:ext>
            </a:extLst>
          </p:cNvPr>
          <p:cNvSpPr>
            <a:spLocks noGrp="1"/>
          </p:cNvSpPr>
          <p:nvPr>
            <p:ph type="body" sz="quarter" idx="17" hasCustomPrompt="1"/>
          </p:nvPr>
        </p:nvSpPr>
        <p:spPr>
          <a:xfrm>
            <a:off x="476250" y="2319827"/>
            <a:ext cx="5567711" cy="590642"/>
          </a:xfrm>
        </p:spPr>
        <p:txBody>
          <a:bodyPr/>
          <a:lstStyle>
            <a:lvl1pPr>
              <a:defRPr b="1" i="0">
                <a:solidFill>
                  <a:srgbClr val="7029EC"/>
                </a:solidFill>
                <a:latin typeface="Arial Black" panose="020B0604020202020204" pitchFamily="34" charset="0"/>
                <a:cs typeface="Arial Black" panose="020B0604020202020204" pitchFamily="34" charset="0"/>
              </a:defRPr>
            </a:lvl1pPr>
          </a:lstStyle>
          <a:p>
            <a:pPr lvl="0"/>
            <a:r>
              <a:rPr lang="en-US" dirty="0"/>
              <a:t>Your partnership was instrumental to March for Babies’ success this year.</a:t>
            </a:r>
          </a:p>
        </p:txBody>
      </p:sp>
      <p:sp>
        <p:nvSpPr>
          <p:cNvPr id="23" name="Title 1">
            <a:extLst>
              <a:ext uri="{FF2B5EF4-FFF2-40B4-BE49-F238E27FC236}">
                <a16:creationId xmlns:a16="http://schemas.microsoft.com/office/drawing/2014/main" xmlns="" id="{3D955537-8AA1-E04E-B3C8-3DE12C3FE28A}"/>
              </a:ext>
            </a:extLst>
          </p:cNvPr>
          <p:cNvSpPr>
            <a:spLocks noGrp="1"/>
          </p:cNvSpPr>
          <p:nvPr>
            <p:ph type="title" hasCustomPrompt="1"/>
          </p:nvPr>
        </p:nvSpPr>
        <p:spPr>
          <a:xfrm>
            <a:off x="475835" y="290633"/>
            <a:ext cx="5568126" cy="1834727"/>
          </a:xfrm>
          <a:ln>
            <a:noFill/>
          </a:ln>
        </p:spPr>
        <p:txBody>
          <a:bodyPr anchor="t">
            <a:noAutofit/>
          </a:bodyPr>
          <a:lstStyle>
            <a:lvl1pPr>
              <a:lnSpc>
                <a:spcPct val="80000"/>
              </a:lnSpc>
              <a:defRPr sz="3200" b="1" i="0" cap="all" baseline="0">
                <a:solidFill>
                  <a:srgbClr val="7029EC"/>
                </a:solidFill>
                <a:latin typeface="Arial Black" charset="0"/>
                <a:ea typeface="Arial Black" charset="0"/>
                <a:cs typeface="Arial Black" charset="0"/>
              </a:defRPr>
            </a:lvl1pPr>
          </a:lstStyle>
          <a:p>
            <a:pPr>
              <a:lnSpc>
                <a:spcPct val="120000"/>
              </a:lnSpc>
            </a:pPr>
            <a:r>
              <a:rPr lang="en-US" dirty="0"/>
              <a:t>[PARTNER NAME] IMPACT [SPONSOR LEVEL] SPONSOR</a:t>
            </a:r>
          </a:p>
        </p:txBody>
      </p:sp>
      <p:sp>
        <p:nvSpPr>
          <p:cNvPr id="18"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9448051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and Photo Blank #3">
    <p:spTree>
      <p:nvGrpSpPr>
        <p:cNvPr id="1" name=""/>
        <p:cNvGrpSpPr/>
        <p:nvPr/>
      </p:nvGrpSpPr>
      <p:grpSpPr>
        <a:xfrm>
          <a:off x="0" y="0"/>
          <a:ext cx="0" cy="0"/>
          <a:chOff x="0" y="0"/>
          <a:chExt cx="0" cy="0"/>
        </a:xfrm>
      </p:grpSpPr>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Picture Placeholder 2"/>
          <p:cNvSpPr>
            <a:spLocks noGrp="1"/>
          </p:cNvSpPr>
          <p:nvPr>
            <p:ph type="pic" sz="quarter" idx="16" hasCustomPrompt="1"/>
          </p:nvPr>
        </p:nvSpPr>
        <p:spPr>
          <a:xfrm>
            <a:off x="5455583" y="-17929"/>
            <a:ext cx="6791870" cy="6210624"/>
          </a:xfrm>
          <a:custGeom>
            <a:avLst/>
            <a:gdLst>
              <a:gd name="connsiteX0" fmla="*/ 0 w 6945464"/>
              <a:gd name="connsiteY0" fmla="*/ 0 h 6865952"/>
              <a:gd name="connsiteX1" fmla="*/ 5801116 w 6945464"/>
              <a:gd name="connsiteY1" fmla="*/ 0 h 6865952"/>
              <a:gd name="connsiteX2" fmla="*/ 6945464 w 6945464"/>
              <a:gd name="connsiteY2" fmla="*/ 1144348 h 6865952"/>
              <a:gd name="connsiteX3" fmla="*/ 6945464 w 6945464"/>
              <a:gd name="connsiteY3" fmla="*/ 6865952 h 6865952"/>
              <a:gd name="connsiteX4" fmla="*/ 0 w 6945464"/>
              <a:gd name="connsiteY4" fmla="*/ 6865952 h 6865952"/>
              <a:gd name="connsiteX5" fmla="*/ 0 w 6945464"/>
              <a:gd name="connsiteY5" fmla="*/ 0 h 6865952"/>
              <a:gd name="connsiteX0" fmla="*/ 2178658 w 6945464"/>
              <a:gd name="connsiteY0" fmla="*/ 15903 h 6865952"/>
              <a:gd name="connsiteX1" fmla="*/ 5801116 w 6945464"/>
              <a:gd name="connsiteY1" fmla="*/ 0 h 6865952"/>
              <a:gd name="connsiteX2" fmla="*/ 6945464 w 6945464"/>
              <a:gd name="connsiteY2" fmla="*/ 1144348 h 6865952"/>
              <a:gd name="connsiteX3" fmla="*/ 6945464 w 6945464"/>
              <a:gd name="connsiteY3" fmla="*/ 6865952 h 6865952"/>
              <a:gd name="connsiteX4" fmla="*/ 0 w 6945464"/>
              <a:gd name="connsiteY4" fmla="*/ 6865952 h 6865952"/>
              <a:gd name="connsiteX5" fmla="*/ 2178658 w 6945464"/>
              <a:gd name="connsiteY5" fmla="*/ 15903 h 6865952"/>
              <a:gd name="connsiteX0" fmla="*/ 2178658 w 6946104"/>
              <a:gd name="connsiteY0" fmla="*/ 15903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78658 w 6946104"/>
              <a:gd name="connsiteY5" fmla="*/ 15903 h 6865952"/>
              <a:gd name="connsiteX0" fmla="*/ 2194561 w 6946104"/>
              <a:gd name="connsiteY0" fmla="*/ 0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94561 w 6946104"/>
              <a:gd name="connsiteY5" fmla="*/ 0 h 6865952"/>
              <a:gd name="connsiteX0" fmla="*/ 2178658 w 6946104"/>
              <a:gd name="connsiteY0" fmla="*/ 7952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78658 w 6946104"/>
              <a:gd name="connsiteY5" fmla="*/ 7952 h 6865952"/>
              <a:gd name="connsiteX0" fmla="*/ 2186609 w 6946104"/>
              <a:gd name="connsiteY0" fmla="*/ 0 h 6873903"/>
              <a:gd name="connsiteX1" fmla="*/ 6946104 w 6946104"/>
              <a:gd name="connsiteY1" fmla="*/ 7951 h 6873903"/>
              <a:gd name="connsiteX2" fmla="*/ 6945464 w 6946104"/>
              <a:gd name="connsiteY2" fmla="*/ 1152299 h 6873903"/>
              <a:gd name="connsiteX3" fmla="*/ 6945464 w 6946104"/>
              <a:gd name="connsiteY3" fmla="*/ 6873903 h 6873903"/>
              <a:gd name="connsiteX4" fmla="*/ 0 w 6946104"/>
              <a:gd name="connsiteY4" fmla="*/ 6873903 h 6873903"/>
              <a:gd name="connsiteX5" fmla="*/ 2186609 w 6946104"/>
              <a:gd name="connsiteY5" fmla="*/ 0 h 6873903"/>
              <a:gd name="connsiteX0" fmla="*/ 1974574 w 6734069"/>
              <a:gd name="connsiteY0" fmla="*/ 0 h 6873903"/>
              <a:gd name="connsiteX1" fmla="*/ 6734069 w 6734069"/>
              <a:gd name="connsiteY1" fmla="*/ 7951 h 6873903"/>
              <a:gd name="connsiteX2" fmla="*/ 6733429 w 6734069"/>
              <a:gd name="connsiteY2" fmla="*/ 1152299 h 6873903"/>
              <a:gd name="connsiteX3" fmla="*/ 6733429 w 6734069"/>
              <a:gd name="connsiteY3" fmla="*/ 6873903 h 6873903"/>
              <a:gd name="connsiteX4" fmla="*/ 0 w 6734069"/>
              <a:gd name="connsiteY4" fmla="*/ 6211294 h 6873903"/>
              <a:gd name="connsiteX5" fmla="*/ 1974574 w 6734069"/>
              <a:gd name="connsiteY5" fmla="*/ 0 h 6873903"/>
              <a:gd name="connsiteX0" fmla="*/ 1974574 w 6734069"/>
              <a:gd name="connsiteY0" fmla="*/ 0 h 6211294"/>
              <a:gd name="connsiteX1" fmla="*/ 6734069 w 6734069"/>
              <a:gd name="connsiteY1" fmla="*/ 7951 h 6211294"/>
              <a:gd name="connsiteX2" fmla="*/ 6733429 w 6734069"/>
              <a:gd name="connsiteY2" fmla="*/ 1152299 h 6211294"/>
              <a:gd name="connsiteX3" fmla="*/ 6733429 w 6734069"/>
              <a:gd name="connsiteY3" fmla="*/ 6171538 h 6211294"/>
              <a:gd name="connsiteX4" fmla="*/ 0 w 6734069"/>
              <a:gd name="connsiteY4" fmla="*/ 6211294 h 6211294"/>
              <a:gd name="connsiteX5" fmla="*/ 1974574 w 6734069"/>
              <a:gd name="connsiteY5" fmla="*/ 0 h 6211294"/>
              <a:gd name="connsiteX0" fmla="*/ 1974574 w 6734069"/>
              <a:gd name="connsiteY0" fmla="*/ 0 h 6228688"/>
              <a:gd name="connsiteX1" fmla="*/ 6734069 w 6734069"/>
              <a:gd name="connsiteY1" fmla="*/ 7951 h 6228688"/>
              <a:gd name="connsiteX2" fmla="*/ 6733429 w 6734069"/>
              <a:gd name="connsiteY2" fmla="*/ 1152299 h 6228688"/>
              <a:gd name="connsiteX3" fmla="*/ 6733429 w 6734069"/>
              <a:gd name="connsiteY3" fmla="*/ 6228688 h 6228688"/>
              <a:gd name="connsiteX4" fmla="*/ 0 w 6734069"/>
              <a:gd name="connsiteY4" fmla="*/ 6211294 h 6228688"/>
              <a:gd name="connsiteX5" fmla="*/ 1974574 w 6734069"/>
              <a:gd name="connsiteY5" fmla="*/ 0 h 6228688"/>
              <a:gd name="connsiteX0" fmla="*/ 1974574 w 6734069"/>
              <a:gd name="connsiteY0" fmla="*/ 0 h 6217258"/>
              <a:gd name="connsiteX1" fmla="*/ 6734069 w 6734069"/>
              <a:gd name="connsiteY1" fmla="*/ 7951 h 6217258"/>
              <a:gd name="connsiteX2" fmla="*/ 6733429 w 6734069"/>
              <a:gd name="connsiteY2" fmla="*/ 1152299 h 6217258"/>
              <a:gd name="connsiteX3" fmla="*/ 6733429 w 6734069"/>
              <a:gd name="connsiteY3" fmla="*/ 6217258 h 6217258"/>
              <a:gd name="connsiteX4" fmla="*/ 0 w 6734069"/>
              <a:gd name="connsiteY4" fmla="*/ 6211294 h 6217258"/>
              <a:gd name="connsiteX5" fmla="*/ 1974574 w 6734069"/>
              <a:gd name="connsiteY5" fmla="*/ 0 h 6217258"/>
              <a:gd name="connsiteX0" fmla="*/ 1999513 w 6759008"/>
              <a:gd name="connsiteY0" fmla="*/ 0 h 6219607"/>
              <a:gd name="connsiteX1" fmla="*/ 6759008 w 6759008"/>
              <a:gd name="connsiteY1" fmla="*/ 7951 h 6219607"/>
              <a:gd name="connsiteX2" fmla="*/ 6758368 w 6759008"/>
              <a:gd name="connsiteY2" fmla="*/ 1152299 h 6219607"/>
              <a:gd name="connsiteX3" fmla="*/ 6758368 w 6759008"/>
              <a:gd name="connsiteY3" fmla="*/ 6217258 h 6219607"/>
              <a:gd name="connsiteX4" fmla="*/ 0 w 6759008"/>
              <a:gd name="connsiteY4" fmla="*/ 6219607 h 6219607"/>
              <a:gd name="connsiteX5" fmla="*/ 1999513 w 6759008"/>
              <a:gd name="connsiteY5" fmla="*/ 0 h 6219607"/>
              <a:gd name="connsiteX0" fmla="*/ 1999513 w 6792235"/>
              <a:gd name="connsiteY0" fmla="*/ 0 h 6219607"/>
              <a:gd name="connsiteX1" fmla="*/ 6759008 w 6792235"/>
              <a:gd name="connsiteY1" fmla="*/ 7951 h 6219607"/>
              <a:gd name="connsiteX2" fmla="*/ 6758368 w 6792235"/>
              <a:gd name="connsiteY2" fmla="*/ 1152299 h 6219607"/>
              <a:gd name="connsiteX3" fmla="*/ 6792235 w 6792235"/>
              <a:gd name="connsiteY3" fmla="*/ 6217258 h 6219607"/>
              <a:gd name="connsiteX4" fmla="*/ 0 w 6792235"/>
              <a:gd name="connsiteY4" fmla="*/ 6219607 h 6219607"/>
              <a:gd name="connsiteX5" fmla="*/ 1999513 w 6792235"/>
              <a:gd name="connsiteY5" fmla="*/ 0 h 6219607"/>
              <a:gd name="connsiteX0" fmla="*/ 1999513 w 6769657"/>
              <a:gd name="connsiteY0" fmla="*/ 0 h 6228547"/>
              <a:gd name="connsiteX1" fmla="*/ 6759008 w 6769657"/>
              <a:gd name="connsiteY1" fmla="*/ 7951 h 6228547"/>
              <a:gd name="connsiteX2" fmla="*/ 6758368 w 6769657"/>
              <a:gd name="connsiteY2" fmla="*/ 1152299 h 6228547"/>
              <a:gd name="connsiteX3" fmla="*/ 6769657 w 6769657"/>
              <a:gd name="connsiteY3" fmla="*/ 6228547 h 6228547"/>
              <a:gd name="connsiteX4" fmla="*/ 0 w 6769657"/>
              <a:gd name="connsiteY4" fmla="*/ 6219607 h 6228547"/>
              <a:gd name="connsiteX5" fmla="*/ 1999513 w 6769657"/>
              <a:gd name="connsiteY5" fmla="*/ 0 h 6228547"/>
              <a:gd name="connsiteX0" fmla="*/ 1993163 w 6763307"/>
              <a:gd name="connsiteY0" fmla="*/ 0 h 6228547"/>
              <a:gd name="connsiteX1" fmla="*/ 6752658 w 6763307"/>
              <a:gd name="connsiteY1" fmla="*/ 7951 h 6228547"/>
              <a:gd name="connsiteX2" fmla="*/ 6752018 w 6763307"/>
              <a:gd name="connsiteY2" fmla="*/ 1152299 h 6228547"/>
              <a:gd name="connsiteX3" fmla="*/ 6763307 w 6763307"/>
              <a:gd name="connsiteY3" fmla="*/ 6228547 h 6228547"/>
              <a:gd name="connsiteX4" fmla="*/ 0 w 6763307"/>
              <a:gd name="connsiteY4" fmla="*/ 6213257 h 6228547"/>
              <a:gd name="connsiteX5" fmla="*/ 1993163 w 6763307"/>
              <a:gd name="connsiteY5" fmla="*/ 0 h 622854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314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67938 w 6738082"/>
              <a:gd name="connsiteY0" fmla="*/ 0 h 6209497"/>
              <a:gd name="connsiteX1" fmla="*/ 6727433 w 6738082"/>
              <a:gd name="connsiteY1" fmla="*/ 7951 h 6209497"/>
              <a:gd name="connsiteX2" fmla="*/ 6726793 w 6738082"/>
              <a:gd name="connsiteY2" fmla="*/ 1152299 h 6209497"/>
              <a:gd name="connsiteX3" fmla="*/ 6738082 w 6738082"/>
              <a:gd name="connsiteY3" fmla="*/ 6209497 h 6209497"/>
              <a:gd name="connsiteX4" fmla="*/ 0 w 6738082"/>
              <a:gd name="connsiteY4" fmla="*/ 6200645 h 6209497"/>
              <a:gd name="connsiteX5" fmla="*/ 1967938 w 6738082"/>
              <a:gd name="connsiteY5" fmla="*/ 0 h 6209497"/>
              <a:gd name="connsiteX0" fmla="*/ 1967938 w 6738082"/>
              <a:gd name="connsiteY0" fmla="*/ 0 h 6200645"/>
              <a:gd name="connsiteX1" fmla="*/ 6727433 w 6738082"/>
              <a:gd name="connsiteY1" fmla="*/ 7951 h 6200645"/>
              <a:gd name="connsiteX2" fmla="*/ 6726793 w 6738082"/>
              <a:gd name="connsiteY2" fmla="*/ 1152299 h 6200645"/>
              <a:gd name="connsiteX3" fmla="*/ 6738082 w 6738082"/>
              <a:gd name="connsiteY3" fmla="*/ 6196884 h 6200645"/>
              <a:gd name="connsiteX4" fmla="*/ 0 w 6738082"/>
              <a:gd name="connsiteY4" fmla="*/ 6200645 h 6200645"/>
              <a:gd name="connsiteX5" fmla="*/ 1967938 w 6738082"/>
              <a:gd name="connsiteY5" fmla="*/ 0 h 6200645"/>
              <a:gd name="connsiteX0" fmla="*/ 1967938 w 6791870"/>
              <a:gd name="connsiteY0" fmla="*/ 0 h 6200645"/>
              <a:gd name="connsiteX1" fmla="*/ 6727433 w 6791870"/>
              <a:gd name="connsiteY1" fmla="*/ 7951 h 6200645"/>
              <a:gd name="connsiteX2" fmla="*/ 6726793 w 6791870"/>
              <a:gd name="connsiteY2" fmla="*/ 1152299 h 6200645"/>
              <a:gd name="connsiteX3" fmla="*/ 6791870 w 6791870"/>
              <a:gd name="connsiteY3" fmla="*/ 6196884 h 6200645"/>
              <a:gd name="connsiteX4" fmla="*/ 0 w 6791870"/>
              <a:gd name="connsiteY4" fmla="*/ 6200645 h 6200645"/>
              <a:gd name="connsiteX5" fmla="*/ 1967938 w 6791870"/>
              <a:gd name="connsiteY5" fmla="*/ 0 h 6200645"/>
              <a:gd name="connsiteX0" fmla="*/ 1967938 w 6791870"/>
              <a:gd name="connsiteY0" fmla="*/ 18944 h 6219589"/>
              <a:gd name="connsiteX1" fmla="*/ 6736397 w 6791870"/>
              <a:gd name="connsiteY1" fmla="*/ 0 h 6219589"/>
              <a:gd name="connsiteX2" fmla="*/ 6726793 w 6791870"/>
              <a:gd name="connsiteY2" fmla="*/ 1171243 h 6219589"/>
              <a:gd name="connsiteX3" fmla="*/ 6791870 w 6791870"/>
              <a:gd name="connsiteY3" fmla="*/ 6215828 h 6219589"/>
              <a:gd name="connsiteX4" fmla="*/ 0 w 6791870"/>
              <a:gd name="connsiteY4" fmla="*/ 6219589 h 6219589"/>
              <a:gd name="connsiteX5" fmla="*/ 1967938 w 6791870"/>
              <a:gd name="connsiteY5" fmla="*/ 18944 h 6219589"/>
              <a:gd name="connsiteX0" fmla="*/ 1967938 w 6791870"/>
              <a:gd name="connsiteY0" fmla="*/ 18944 h 6219589"/>
              <a:gd name="connsiteX1" fmla="*/ 6736397 w 6791870"/>
              <a:gd name="connsiteY1" fmla="*/ 0 h 6219589"/>
              <a:gd name="connsiteX2" fmla="*/ 6771616 w 6791870"/>
              <a:gd name="connsiteY2" fmla="*/ 1189172 h 6219589"/>
              <a:gd name="connsiteX3" fmla="*/ 6791870 w 6791870"/>
              <a:gd name="connsiteY3" fmla="*/ 6215828 h 6219589"/>
              <a:gd name="connsiteX4" fmla="*/ 0 w 6791870"/>
              <a:gd name="connsiteY4" fmla="*/ 6219589 h 6219589"/>
              <a:gd name="connsiteX5" fmla="*/ 1967938 w 6791870"/>
              <a:gd name="connsiteY5" fmla="*/ 18944 h 6219589"/>
              <a:gd name="connsiteX0" fmla="*/ 1967938 w 6791870"/>
              <a:gd name="connsiteY0" fmla="*/ 9979 h 6210624"/>
              <a:gd name="connsiteX1" fmla="*/ 6781221 w 6791870"/>
              <a:gd name="connsiteY1" fmla="*/ 0 h 6210624"/>
              <a:gd name="connsiteX2" fmla="*/ 6771616 w 6791870"/>
              <a:gd name="connsiteY2" fmla="*/ 1180207 h 6210624"/>
              <a:gd name="connsiteX3" fmla="*/ 6791870 w 6791870"/>
              <a:gd name="connsiteY3" fmla="*/ 6206863 h 6210624"/>
              <a:gd name="connsiteX4" fmla="*/ 0 w 6791870"/>
              <a:gd name="connsiteY4" fmla="*/ 6210624 h 6210624"/>
              <a:gd name="connsiteX5" fmla="*/ 1967938 w 6791870"/>
              <a:gd name="connsiteY5" fmla="*/ 9979 h 621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1870" h="6210624">
                <a:moveTo>
                  <a:pt x="1967938" y="9979"/>
                </a:moveTo>
                <a:lnTo>
                  <a:pt x="6781221" y="0"/>
                </a:lnTo>
                <a:cubicBezTo>
                  <a:pt x="6781008" y="381449"/>
                  <a:pt x="6771829" y="798758"/>
                  <a:pt x="6771616" y="1180207"/>
                </a:cubicBezTo>
                <a:cubicBezTo>
                  <a:pt x="6778367" y="2855759"/>
                  <a:pt x="6785119" y="4531311"/>
                  <a:pt x="6791870" y="6206863"/>
                </a:cubicBezTo>
                <a:lnTo>
                  <a:pt x="0" y="6210624"/>
                </a:lnTo>
                <a:lnTo>
                  <a:pt x="1967938" y="9979"/>
                </a:ln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tabLst/>
              <a:defRPr/>
            </a:pPr>
            <a:r>
              <a:rPr lang="en-US" dirty="0"/>
              <a:t>				Click to add picture</a:t>
            </a: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19" name="Title 1">
            <a:extLst>
              <a:ext uri="{FF2B5EF4-FFF2-40B4-BE49-F238E27FC236}">
                <a16:creationId xmlns:a16="http://schemas.microsoft.com/office/drawing/2014/main" xmlns="" id="{7F6410FB-AA58-2843-B77C-953326C81555}"/>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21" name="Text Placeholder 2">
            <a:extLst>
              <a:ext uri="{FF2B5EF4-FFF2-40B4-BE49-F238E27FC236}">
                <a16:creationId xmlns:a16="http://schemas.microsoft.com/office/drawing/2014/main" xmlns="" id="{9FF2135E-C9AE-6643-8A59-1D4A5CD1B969}"/>
              </a:ext>
            </a:extLst>
          </p:cNvPr>
          <p:cNvSpPr>
            <a:spLocks noGrp="1"/>
          </p:cNvSpPr>
          <p:nvPr>
            <p:ph type="body" sz="quarter" idx="17"/>
          </p:nvPr>
        </p:nvSpPr>
        <p:spPr>
          <a:xfrm>
            <a:off x="476250" y="2230438"/>
            <a:ext cx="4513263" cy="3490912"/>
          </a:xfrm>
        </p:spPr>
        <p:txBody>
          <a:bodyPr/>
          <a:lstStyle>
            <a:lvl1pPr>
              <a:defRPr>
                <a:solidFill>
                  <a:schemeClr val="bg1"/>
                </a:solidFill>
              </a:defRPr>
            </a:lvl1pPr>
          </a:lstStyle>
          <a:p>
            <a:pPr lvl="0"/>
            <a:r>
              <a:rPr lang="en-US" smtClean="0"/>
              <a:t>Click to edit Master text styles</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6950360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and Photo Blank #4">
    <p:spTree>
      <p:nvGrpSpPr>
        <p:cNvPr id="1" name=""/>
        <p:cNvGrpSpPr/>
        <p:nvPr/>
      </p:nvGrpSpPr>
      <p:grpSpPr>
        <a:xfrm>
          <a:off x="0" y="0"/>
          <a:ext cx="0" cy="0"/>
          <a:chOff x="0" y="0"/>
          <a:chExt cx="0" cy="0"/>
        </a:xfrm>
      </p:grpSpPr>
      <p:sp>
        <p:nvSpPr>
          <p:cNvPr id="15" name="Rectangle 14"/>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ight Triangle 15"/>
          <p:cNvSpPr/>
          <p:nvPr userDrawn="1"/>
        </p:nvSpPr>
        <p:spPr>
          <a:xfrm rot="10800000" flipH="1">
            <a:off x="5262422" y="9917"/>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Picture Placeholder 2"/>
          <p:cNvSpPr>
            <a:spLocks noGrp="1"/>
          </p:cNvSpPr>
          <p:nvPr>
            <p:ph type="pic" sz="quarter" idx="16" hasCustomPrompt="1"/>
          </p:nvPr>
        </p:nvSpPr>
        <p:spPr>
          <a:xfrm>
            <a:off x="5455583" y="-17929"/>
            <a:ext cx="6791870" cy="6210624"/>
          </a:xfrm>
          <a:custGeom>
            <a:avLst/>
            <a:gdLst>
              <a:gd name="connsiteX0" fmla="*/ 0 w 6945464"/>
              <a:gd name="connsiteY0" fmla="*/ 0 h 6865952"/>
              <a:gd name="connsiteX1" fmla="*/ 5801116 w 6945464"/>
              <a:gd name="connsiteY1" fmla="*/ 0 h 6865952"/>
              <a:gd name="connsiteX2" fmla="*/ 6945464 w 6945464"/>
              <a:gd name="connsiteY2" fmla="*/ 1144348 h 6865952"/>
              <a:gd name="connsiteX3" fmla="*/ 6945464 w 6945464"/>
              <a:gd name="connsiteY3" fmla="*/ 6865952 h 6865952"/>
              <a:gd name="connsiteX4" fmla="*/ 0 w 6945464"/>
              <a:gd name="connsiteY4" fmla="*/ 6865952 h 6865952"/>
              <a:gd name="connsiteX5" fmla="*/ 0 w 6945464"/>
              <a:gd name="connsiteY5" fmla="*/ 0 h 6865952"/>
              <a:gd name="connsiteX0" fmla="*/ 2178658 w 6945464"/>
              <a:gd name="connsiteY0" fmla="*/ 15903 h 6865952"/>
              <a:gd name="connsiteX1" fmla="*/ 5801116 w 6945464"/>
              <a:gd name="connsiteY1" fmla="*/ 0 h 6865952"/>
              <a:gd name="connsiteX2" fmla="*/ 6945464 w 6945464"/>
              <a:gd name="connsiteY2" fmla="*/ 1144348 h 6865952"/>
              <a:gd name="connsiteX3" fmla="*/ 6945464 w 6945464"/>
              <a:gd name="connsiteY3" fmla="*/ 6865952 h 6865952"/>
              <a:gd name="connsiteX4" fmla="*/ 0 w 6945464"/>
              <a:gd name="connsiteY4" fmla="*/ 6865952 h 6865952"/>
              <a:gd name="connsiteX5" fmla="*/ 2178658 w 6945464"/>
              <a:gd name="connsiteY5" fmla="*/ 15903 h 6865952"/>
              <a:gd name="connsiteX0" fmla="*/ 2178658 w 6946104"/>
              <a:gd name="connsiteY0" fmla="*/ 15903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78658 w 6946104"/>
              <a:gd name="connsiteY5" fmla="*/ 15903 h 6865952"/>
              <a:gd name="connsiteX0" fmla="*/ 2194561 w 6946104"/>
              <a:gd name="connsiteY0" fmla="*/ 0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94561 w 6946104"/>
              <a:gd name="connsiteY5" fmla="*/ 0 h 6865952"/>
              <a:gd name="connsiteX0" fmla="*/ 2178658 w 6946104"/>
              <a:gd name="connsiteY0" fmla="*/ 7952 h 6865952"/>
              <a:gd name="connsiteX1" fmla="*/ 6946104 w 6946104"/>
              <a:gd name="connsiteY1" fmla="*/ 0 h 6865952"/>
              <a:gd name="connsiteX2" fmla="*/ 6945464 w 6946104"/>
              <a:gd name="connsiteY2" fmla="*/ 1144348 h 6865952"/>
              <a:gd name="connsiteX3" fmla="*/ 6945464 w 6946104"/>
              <a:gd name="connsiteY3" fmla="*/ 6865952 h 6865952"/>
              <a:gd name="connsiteX4" fmla="*/ 0 w 6946104"/>
              <a:gd name="connsiteY4" fmla="*/ 6865952 h 6865952"/>
              <a:gd name="connsiteX5" fmla="*/ 2178658 w 6946104"/>
              <a:gd name="connsiteY5" fmla="*/ 7952 h 6865952"/>
              <a:gd name="connsiteX0" fmla="*/ 2186609 w 6946104"/>
              <a:gd name="connsiteY0" fmla="*/ 0 h 6873903"/>
              <a:gd name="connsiteX1" fmla="*/ 6946104 w 6946104"/>
              <a:gd name="connsiteY1" fmla="*/ 7951 h 6873903"/>
              <a:gd name="connsiteX2" fmla="*/ 6945464 w 6946104"/>
              <a:gd name="connsiteY2" fmla="*/ 1152299 h 6873903"/>
              <a:gd name="connsiteX3" fmla="*/ 6945464 w 6946104"/>
              <a:gd name="connsiteY3" fmla="*/ 6873903 h 6873903"/>
              <a:gd name="connsiteX4" fmla="*/ 0 w 6946104"/>
              <a:gd name="connsiteY4" fmla="*/ 6873903 h 6873903"/>
              <a:gd name="connsiteX5" fmla="*/ 2186609 w 6946104"/>
              <a:gd name="connsiteY5" fmla="*/ 0 h 6873903"/>
              <a:gd name="connsiteX0" fmla="*/ 1974574 w 6734069"/>
              <a:gd name="connsiteY0" fmla="*/ 0 h 6873903"/>
              <a:gd name="connsiteX1" fmla="*/ 6734069 w 6734069"/>
              <a:gd name="connsiteY1" fmla="*/ 7951 h 6873903"/>
              <a:gd name="connsiteX2" fmla="*/ 6733429 w 6734069"/>
              <a:gd name="connsiteY2" fmla="*/ 1152299 h 6873903"/>
              <a:gd name="connsiteX3" fmla="*/ 6733429 w 6734069"/>
              <a:gd name="connsiteY3" fmla="*/ 6873903 h 6873903"/>
              <a:gd name="connsiteX4" fmla="*/ 0 w 6734069"/>
              <a:gd name="connsiteY4" fmla="*/ 6211294 h 6873903"/>
              <a:gd name="connsiteX5" fmla="*/ 1974574 w 6734069"/>
              <a:gd name="connsiteY5" fmla="*/ 0 h 6873903"/>
              <a:gd name="connsiteX0" fmla="*/ 1974574 w 6734069"/>
              <a:gd name="connsiteY0" fmla="*/ 0 h 6211294"/>
              <a:gd name="connsiteX1" fmla="*/ 6734069 w 6734069"/>
              <a:gd name="connsiteY1" fmla="*/ 7951 h 6211294"/>
              <a:gd name="connsiteX2" fmla="*/ 6733429 w 6734069"/>
              <a:gd name="connsiteY2" fmla="*/ 1152299 h 6211294"/>
              <a:gd name="connsiteX3" fmla="*/ 6733429 w 6734069"/>
              <a:gd name="connsiteY3" fmla="*/ 6171538 h 6211294"/>
              <a:gd name="connsiteX4" fmla="*/ 0 w 6734069"/>
              <a:gd name="connsiteY4" fmla="*/ 6211294 h 6211294"/>
              <a:gd name="connsiteX5" fmla="*/ 1974574 w 6734069"/>
              <a:gd name="connsiteY5" fmla="*/ 0 h 6211294"/>
              <a:gd name="connsiteX0" fmla="*/ 1974574 w 6734069"/>
              <a:gd name="connsiteY0" fmla="*/ 0 h 6228688"/>
              <a:gd name="connsiteX1" fmla="*/ 6734069 w 6734069"/>
              <a:gd name="connsiteY1" fmla="*/ 7951 h 6228688"/>
              <a:gd name="connsiteX2" fmla="*/ 6733429 w 6734069"/>
              <a:gd name="connsiteY2" fmla="*/ 1152299 h 6228688"/>
              <a:gd name="connsiteX3" fmla="*/ 6733429 w 6734069"/>
              <a:gd name="connsiteY3" fmla="*/ 6228688 h 6228688"/>
              <a:gd name="connsiteX4" fmla="*/ 0 w 6734069"/>
              <a:gd name="connsiteY4" fmla="*/ 6211294 h 6228688"/>
              <a:gd name="connsiteX5" fmla="*/ 1974574 w 6734069"/>
              <a:gd name="connsiteY5" fmla="*/ 0 h 6228688"/>
              <a:gd name="connsiteX0" fmla="*/ 1974574 w 6734069"/>
              <a:gd name="connsiteY0" fmla="*/ 0 h 6217258"/>
              <a:gd name="connsiteX1" fmla="*/ 6734069 w 6734069"/>
              <a:gd name="connsiteY1" fmla="*/ 7951 h 6217258"/>
              <a:gd name="connsiteX2" fmla="*/ 6733429 w 6734069"/>
              <a:gd name="connsiteY2" fmla="*/ 1152299 h 6217258"/>
              <a:gd name="connsiteX3" fmla="*/ 6733429 w 6734069"/>
              <a:gd name="connsiteY3" fmla="*/ 6217258 h 6217258"/>
              <a:gd name="connsiteX4" fmla="*/ 0 w 6734069"/>
              <a:gd name="connsiteY4" fmla="*/ 6211294 h 6217258"/>
              <a:gd name="connsiteX5" fmla="*/ 1974574 w 6734069"/>
              <a:gd name="connsiteY5" fmla="*/ 0 h 6217258"/>
              <a:gd name="connsiteX0" fmla="*/ 1999513 w 6759008"/>
              <a:gd name="connsiteY0" fmla="*/ 0 h 6219607"/>
              <a:gd name="connsiteX1" fmla="*/ 6759008 w 6759008"/>
              <a:gd name="connsiteY1" fmla="*/ 7951 h 6219607"/>
              <a:gd name="connsiteX2" fmla="*/ 6758368 w 6759008"/>
              <a:gd name="connsiteY2" fmla="*/ 1152299 h 6219607"/>
              <a:gd name="connsiteX3" fmla="*/ 6758368 w 6759008"/>
              <a:gd name="connsiteY3" fmla="*/ 6217258 h 6219607"/>
              <a:gd name="connsiteX4" fmla="*/ 0 w 6759008"/>
              <a:gd name="connsiteY4" fmla="*/ 6219607 h 6219607"/>
              <a:gd name="connsiteX5" fmla="*/ 1999513 w 6759008"/>
              <a:gd name="connsiteY5" fmla="*/ 0 h 6219607"/>
              <a:gd name="connsiteX0" fmla="*/ 1999513 w 6792235"/>
              <a:gd name="connsiteY0" fmla="*/ 0 h 6219607"/>
              <a:gd name="connsiteX1" fmla="*/ 6759008 w 6792235"/>
              <a:gd name="connsiteY1" fmla="*/ 7951 h 6219607"/>
              <a:gd name="connsiteX2" fmla="*/ 6758368 w 6792235"/>
              <a:gd name="connsiteY2" fmla="*/ 1152299 h 6219607"/>
              <a:gd name="connsiteX3" fmla="*/ 6792235 w 6792235"/>
              <a:gd name="connsiteY3" fmla="*/ 6217258 h 6219607"/>
              <a:gd name="connsiteX4" fmla="*/ 0 w 6792235"/>
              <a:gd name="connsiteY4" fmla="*/ 6219607 h 6219607"/>
              <a:gd name="connsiteX5" fmla="*/ 1999513 w 6792235"/>
              <a:gd name="connsiteY5" fmla="*/ 0 h 6219607"/>
              <a:gd name="connsiteX0" fmla="*/ 1999513 w 6769657"/>
              <a:gd name="connsiteY0" fmla="*/ 0 h 6228547"/>
              <a:gd name="connsiteX1" fmla="*/ 6759008 w 6769657"/>
              <a:gd name="connsiteY1" fmla="*/ 7951 h 6228547"/>
              <a:gd name="connsiteX2" fmla="*/ 6758368 w 6769657"/>
              <a:gd name="connsiteY2" fmla="*/ 1152299 h 6228547"/>
              <a:gd name="connsiteX3" fmla="*/ 6769657 w 6769657"/>
              <a:gd name="connsiteY3" fmla="*/ 6228547 h 6228547"/>
              <a:gd name="connsiteX4" fmla="*/ 0 w 6769657"/>
              <a:gd name="connsiteY4" fmla="*/ 6219607 h 6228547"/>
              <a:gd name="connsiteX5" fmla="*/ 1999513 w 6769657"/>
              <a:gd name="connsiteY5" fmla="*/ 0 h 6228547"/>
              <a:gd name="connsiteX0" fmla="*/ 1993163 w 6763307"/>
              <a:gd name="connsiteY0" fmla="*/ 0 h 6228547"/>
              <a:gd name="connsiteX1" fmla="*/ 6752658 w 6763307"/>
              <a:gd name="connsiteY1" fmla="*/ 7951 h 6228547"/>
              <a:gd name="connsiteX2" fmla="*/ 6752018 w 6763307"/>
              <a:gd name="connsiteY2" fmla="*/ 1152299 h 6228547"/>
              <a:gd name="connsiteX3" fmla="*/ 6763307 w 6763307"/>
              <a:gd name="connsiteY3" fmla="*/ 6228547 h 6228547"/>
              <a:gd name="connsiteX4" fmla="*/ 0 w 6763307"/>
              <a:gd name="connsiteY4" fmla="*/ 6213257 h 6228547"/>
              <a:gd name="connsiteX5" fmla="*/ 1993163 w 6763307"/>
              <a:gd name="connsiteY5" fmla="*/ 0 h 622854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314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93163 w 6763307"/>
              <a:gd name="connsiteY0" fmla="*/ 0 h 6213257"/>
              <a:gd name="connsiteX1" fmla="*/ 6752658 w 6763307"/>
              <a:gd name="connsiteY1" fmla="*/ 7951 h 6213257"/>
              <a:gd name="connsiteX2" fmla="*/ 6752018 w 6763307"/>
              <a:gd name="connsiteY2" fmla="*/ 1152299 h 6213257"/>
              <a:gd name="connsiteX3" fmla="*/ 6763307 w 6763307"/>
              <a:gd name="connsiteY3" fmla="*/ 6209497 h 6213257"/>
              <a:gd name="connsiteX4" fmla="*/ 0 w 6763307"/>
              <a:gd name="connsiteY4" fmla="*/ 6213257 h 6213257"/>
              <a:gd name="connsiteX5" fmla="*/ 1993163 w 6763307"/>
              <a:gd name="connsiteY5" fmla="*/ 0 h 6213257"/>
              <a:gd name="connsiteX0" fmla="*/ 1967938 w 6738082"/>
              <a:gd name="connsiteY0" fmla="*/ 0 h 6209497"/>
              <a:gd name="connsiteX1" fmla="*/ 6727433 w 6738082"/>
              <a:gd name="connsiteY1" fmla="*/ 7951 h 6209497"/>
              <a:gd name="connsiteX2" fmla="*/ 6726793 w 6738082"/>
              <a:gd name="connsiteY2" fmla="*/ 1152299 h 6209497"/>
              <a:gd name="connsiteX3" fmla="*/ 6738082 w 6738082"/>
              <a:gd name="connsiteY3" fmla="*/ 6209497 h 6209497"/>
              <a:gd name="connsiteX4" fmla="*/ 0 w 6738082"/>
              <a:gd name="connsiteY4" fmla="*/ 6200645 h 6209497"/>
              <a:gd name="connsiteX5" fmla="*/ 1967938 w 6738082"/>
              <a:gd name="connsiteY5" fmla="*/ 0 h 6209497"/>
              <a:gd name="connsiteX0" fmla="*/ 1967938 w 6738082"/>
              <a:gd name="connsiteY0" fmla="*/ 0 h 6200645"/>
              <a:gd name="connsiteX1" fmla="*/ 6727433 w 6738082"/>
              <a:gd name="connsiteY1" fmla="*/ 7951 h 6200645"/>
              <a:gd name="connsiteX2" fmla="*/ 6726793 w 6738082"/>
              <a:gd name="connsiteY2" fmla="*/ 1152299 h 6200645"/>
              <a:gd name="connsiteX3" fmla="*/ 6738082 w 6738082"/>
              <a:gd name="connsiteY3" fmla="*/ 6196884 h 6200645"/>
              <a:gd name="connsiteX4" fmla="*/ 0 w 6738082"/>
              <a:gd name="connsiteY4" fmla="*/ 6200645 h 6200645"/>
              <a:gd name="connsiteX5" fmla="*/ 1967938 w 6738082"/>
              <a:gd name="connsiteY5" fmla="*/ 0 h 6200645"/>
              <a:gd name="connsiteX0" fmla="*/ 1967938 w 6791870"/>
              <a:gd name="connsiteY0" fmla="*/ 0 h 6200645"/>
              <a:gd name="connsiteX1" fmla="*/ 6727433 w 6791870"/>
              <a:gd name="connsiteY1" fmla="*/ 7951 h 6200645"/>
              <a:gd name="connsiteX2" fmla="*/ 6726793 w 6791870"/>
              <a:gd name="connsiteY2" fmla="*/ 1152299 h 6200645"/>
              <a:gd name="connsiteX3" fmla="*/ 6791870 w 6791870"/>
              <a:gd name="connsiteY3" fmla="*/ 6196884 h 6200645"/>
              <a:gd name="connsiteX4" fmla="*/ 0 w 6791870"/>
              <a:gd name="connsiteY4" fmla="*/ 6200645 h 6200645"/>
              <a:gd name="connsiteX5" fmla="*/ 1967938 w 6791870"/>
              <a:gd name="connsiteY5" fmla="*/ 0 h 6200645"/>
              <a:gd name="connsiteX0" fmla="*/ 1967938 w 6791870"/>
              <a:gd name="connsiteY0" fmla="*/ 18944 h 6219589"/>
              <a:gd name="connsiteX1" fmla="*/ 6736397 w 6791870"/>
              <a:gd name="connsiteY1" fmla="*/ 0 h 6219589"/>
              <a:gd name="connsiteX2" fmla="*/ 6726793 w 6791870"/>
              <a:gd name="connsiteY2" fmla="*/ 1171243 h 6219589"/>
              <a:gd name="connsiteX3" fmla="*/ 6791870 w 6791870"/>
              <a:gd name="connsiteY3" fmla="*/ 6215828 h 6219589"/>
              <a:gd name="connsiteX4" fmla="*/ 0 w 6791870"/>
              <a:gd name="connsiteY4" fmla="*/ 6219589 h 6219589"/>
              <a:gd name="connsiteX5" fmla="*/ 1967938 w 6791870"/>
              <a:gd name="connsiteY5" fmla="*/ 18944 h 6219589"/>
              <a:gd name="connsiteX0" fmla="*/ 1967938 w 6791870"/>
              <a:gd name="connsiteY0" fmla="*/ 18944 h 6219589"/>
              <a:gd name="connsiteX1" fmla="*/ 6736397 w 6791870"/>
              <a:gd name="connsiteY1" fmla="*/ 0 h 6219589"/>
              <a:gd name="connsiteX2" fmla="*/ 6771616 w 6791870"/>
              <a:gd name="connsiteY2" fmla="*/ 1189172 h 6219589"/>
              <a:gd name="connsiteX3" fmla="*/ 6791870 w 6791870"/>
              <a:gd name="connsiteY3" fmla="*/ 6215828 h 6219589"/>
              <a:gd name="connsiteX4" fmla="*/ 0 w 6791870"/>
              <a:gd name="connsiteY4" fmla="*/ 6219589 h 6219589"/>
              <a:gd name="connsiteX5" fmla="*/ 1967938 w 6791870"/>
              <a:gd name="connsiteY5" fmla="*/ 18944 h 6219589"/>
              <a:gd name="connsiteX0" fmla="*/ 1967938 w 6791870"/>
              <a:gd name="connsiteY0" fmla="*/ 9979 h 6210624"/>
              <a:gd name="connsiteX1" fmla="*/ 6781221 w 6791870"/>
              <a:gd name="connsiteY1" fmla="*/ 0 h 6210624"/>
              <a:gd name="connsiteX2" fmla="*/ 6771616 w 6791870"/>
              <a:gd name="connsiteY2" fmla="*/ 1180207 h 6210624"/>
              <a:gd name="connsiteX3" fmla="*/ 6791870 w 6791870"/>
              <a:gd name="connsiteY3" fmla="*/ 6206863 h 6210624"/>
              <a:gd name="connsiteX4" fmla="*/ 0 w 6791870"/>
              <a:gd name="connsiteY4" fmla="*/ 6210624 h 6210624"/>
              <a:gd name="connsiteX5" fmla="*/ 1967938 w 6791870"/>
              <a:gd name="connsiteY5" fmla="*/ 9979 h 621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1870" h="6210624">
                <a:moveTo>
                  <a:pt x="1967938" y="9979"/>
                </a:moveTo>
                <a:lnTo>
                  <a:pt x="6781221" y="0"/>
                </a:lnTo>
                <a:cubicBezTo>
                  <a:pt x="6781008" y="381449"/>
                  <a:pt x="6771829" y="798758"/>
                  <a:pt x="6771616" y="1180207"/>
                </a:cubicBezTo>
                <a:cubicBezTo>
                  <a:pt x="6778367" y="2855759"/>
                  <a:pt x="6785119" y="4531311"/>
                  <a:pt x="6791870" y="6206863"/>
                </a:cubicBezTo>
                <a:lnTo>
                  <a:pt x="0" y="6210624"/>
                </a:lnTo>
                <a:lnTo>
                  <a:pt x="1967938" y="9979"/>
                </a:ln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tabLst/>
              <a:defRPr/>
            </a:pPr>
            <a:r>
              <a:rPr lang="en-US" dirty="0"/>
              <a:t>				Click to add picture</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9" name="Title 1">
            <a:extLst>
              <a:ext uri="{FF2B5EF4-FFF2-40B4-BE49-F238E27FC236}">
                <a16:creationId xmlns:a16="http://schemas.microsoft.com/office/drawing/2014/main" xmlns="" id="{0EBC52B3-C83B-5C44-BCBB-E5CE0D7896AB}"/>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dirty="0"/>
              <a:t>CLICK TO EDIT TITLE</a:t>
            </a:r>
          </a:p>
        </p:txBody>
      </p:sp>
      <p:sp>
        <p:nvSpPr>
          <p:cNvPr id="21" name="Text Placeholder 2">
            <a:extLst>
              <a:ext uri="{FF2B5EF4-FFF2-40B4-BE49-F238E27FC236}">
                <a16:creationId xmlns:a16="http://schemas.microsoft.com/office/drawing/2014/main" xmlns="" id="{B8879BE9-5657-B844-B7CB-125D77B04A15}"/>
              </a:ext>
            </a:extLst>
          </p:cNvPr>
          <p:cNvSpPr>
            <a:spLocks noGrp="1"/>
          </p:cNvSpPr>
          <p:nvPr>
            <p:ph type="body" sz="quarter" idx="17"/>
          </p:nvPr>
        </p:nvSpPr>
        <p:spPr>
          <a:xfrm>
            <a:off x="476250" y="2230438"/>
            <a:ext cx="4513263" cy="3490912"/>
          </a:xfrm>
        </p:spPr>
        <p:txBody>
          <a:bodyPr/>
          <a:lstStyle/>
          <a:p>
            <a:pPr lvl="0"/>
            <a:r>
              <a:rPr lang="en-US" smtClean="0"/>
              <a:t>Click to edit Master text styles</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and Photo #9">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8BA18DC5-9AB9-B041-B3F4-4573F29F4E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84"/>
          <a:stretch/>
        </p:blipFill>
        <p:spPr>
          <a:xfrm>
            <a:off x="5090160" y="0"/>
            <a:ext cx="7100697" cy="6199321"/>
          </a:xfrm>
          <a:prstGeom prst="rect">
            <a:avLst/>
          </a:prstGeom>
        </p:spPr>
      </p:pic>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17" name="Title 1">
            <a:extLst>
              <a:ext uri="{FF2B5EF4-FFF2-40B4-BE49-F238E27FC236}">
                <a16:creationId xmlns:a16="http://schemas.microsoft.com/office/drawing/2014/main" xmlns="" id="{0C93EC7F-8484-4A44-B8B1-69FBE4EA7F9A}"/>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21" name="Text Placeholder 2">
            <a:extLst>
              <a:ext uri="{FF2B5EF4-FFF2-40B4-BE49-F238E27FC236}">
                <a16:creationId xmlns:a16="http://schemas.microsoft.com/office/drawing/2014/main" xmlns="" id="{82214C6B-E82E-9441-A538-2F114E405245}"/>
              </a:ext>
            </a:extLst>
          </p:cNvPr>
          <p:cNvSpPr>
            <a:spLocks noGrp="1"/>
          </p:cNvSpPr>
          <p:nvPr>
            <p:ph type="body" sz="quarter" idx="16"/>
          </p:nvPr>
        </p:nvSpPr>
        <p:spPr>
          <a:xfrm>
            <a:off x="476250" y="2230438"/>
            <a:ext cx="4513263" cy="3490912"/>
          </a:xfrm>
        </p:spPr>
        <p:txBody>
          <a:bodyPr/>
          <a:lstStyle>
            <a:lvl1pPr>
              <a:defRPr>
                <a:solidFill>
                  <a:schemeClr val="bg1"/>
                </a:solidFill>
              </a:defRPr>
            </a:lvl1pPr>
          </a:lstStyle>
          <a:p>
            <a:pPr lvl="0"/>
            <a:r>
              <a:rPr lang="en-US" smtClean="0"/>
              <a:t>Click to edit Master text styles</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40337706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and Photo #10">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AC85BF9B-7B4C-A447-9936-1EDDB7F654A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84" t="-1"/>
          <a:stretch/>
        </p:blipFill>
        <p:spPr>
          <a:xfrm>
            <a:off x="5090160" y="0"/>
            <a:ext cx="7100697" cy="6192931"/>
          </a:xfrm>
          <a:prstGeom prst="rect">
            <a:avLst/>
          </a:prstGeom>
        </p:spPr>
      </p:pic>
      <p:sp>
        <p:nvSpPr>
          <p:cNvPr id="15" name="Rectangle 14"/>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ight Triangle 15"/>
          <p:cNvSpPr/>
          <p:nvPr userDrawn="1"/>
        </p:nvSpPr>
        <p:spPr>
          <a:xfrm rot="10800000" flipH="1">
            <a:off x="5262422" y="-1513"/>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8" name="Title 1">
            <a:extLst>
              <a:ext uri="{FF2B5EF4-FFF2-40B4-BE49-F238E27FC236}">
                <a16:creationId xmlns:a16="http://schemas.microsoft.com/office/drawing/2014/main" xmlns="" id="{1BE6296A-9E42-854C-996C-781922C7A664}"/>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dirty="0"/>
              <a:t>CLICK TO EDIT TITLE</a:t>
            </a:r>
          </a:p>
        </p:txBody>
      </p:sp>
      <p:sp>
        <p:nvSpPr>
          <p:cNvPr id="21" name="Text Placeholder 2">
            <a:extLst>
              <a:ext uri="{FF2B5EF4-FFF2-40B4-BE49-F238E27FC236}">
                <a16:creationId xmlns:a16="http://schemas.microsoft.com/office/drawing/2014/main" xmlns="" id="{3F30895F-0B18-9649-8885-9296CAD98FC9}"/>
              </a:ext>
            </a:extLst>
          </p:cNvPr>
          <p:cNvSpPr>
            <a:spLocks noGrp="1"/>
          </p:cNvSpPr>
          <p:nvPr>
            <p:ph type="body" sz="quarter" idx="16"/>
          </p:nvPr>
        </p:nvSpPr>
        <p:spPr>
          <a:xfrm>
            <a:off x="476250" y="2230438"/>
            <a:ext cx="4513263" cy="3490912"/>
          </a:xfrm>
        </p:spPr>
        <p:txBody>
          <a:bodyPr/>
          <a:lstStyle/>
          <a:p>
            <a:pPr lvl="0"/>
            <a:r>
              <a:rPr lang="en-US" smtClean="0"/>
              <a:t>Click to edit Master text styles</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6423941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and Photo #11">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FD351B96-5D25-B648-870A-7E1C620013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73" b="-570"/>
          <a:stretch/>
        </p:blipFill>
        <p:spPr>
          <a:xfrm>
            <a:off x="4903436" y="0"/>
            <a:ext cx="7288564" cy="6246177"/>
          </a:xfrm>
          <a:prstGeom prst="rect">
            <a:avLst/>
          </a:prstGeom>
        </p:spPr>
      </p:pic>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19" name="Title 1">
            <a:extLst>
              <a:ext uri="{FF2B5EF4-FFF2-40B4-BE49-F238E27FC236}">
                <a16:creationId xmlns:a16="http://schemas.microsoft.com/office/drawing/2014/main" xmlns="" id="{1DE42360-F975-5649-89F9-303C143A25FB}"/>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21" name="Text Placeholder 2">
            <a:extLst>
              <a:ext uri="{FF2B5EF4-FFF2-40B4-BE49-F238E27FC236}">
                <a16:creationId xmlns:a16="http://schemas.microsoft.com/office/drawing/2014/main" xmlns="" id="{932BDECB-B0A0-9B4A-8C4B-C0A73DAA3C14}"/>
              </a:ext>
            </a:extLst>
          </p:cNvPr>
          <p:cNvSpPr>
            <a:spLocks noGrp="1"/>
          </p:cNvSpPr>
          <p:nvPr>
            <p:ph type="body" sz="quarter" idx="16"/>
          </p:nvPr>
        </p:nvSpPr>
        <p:spPr>
          <a:xfrm>
            <a:off x="476250" y="2230438"/>
            <a:ext cx="4513263" cy="3490912"/>
          </a:xfrm>
        </p:spPr>
        <p:txBody>
          <a:bodyPr/>
          <a:lstStyle>
            <a:lvl1pPr>
              <a:defRPr>
                <a:solidFill>
                  <a:schemeClr val="bg1"/>
                </a:solidFill>
              </a:defRPr>
            </a:lvl1pPr>
          </a:lstStyle>
          <a:p>
            <a:pPr lvl="0"/>
            <a:r>
              <a:rPr lang="en-US" smtClean="0"/>
              <a:t>Click to edit Master text styles</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78905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FB Title Slide with large imag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34AE1DB6-A69D-8B44-9DC2-2F521D2FCA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itle 1">
            <a:extLst>
              <a:ext uri="{FF2B5EF4-FFF2-40B4-BE49-F238E27FC236}">
                <a16:creationId xmlns:a16="http://schemas.microsoft.com/office/drawing/2014/main" xmlns="" id="{539CFAAE-8B74-2341-969A-CFD82AE07D47}"/>
              </a:ext>
            </a:extLst>
          </p:cNvPr>
          <p:cNvSpPr>
            <a:spLocks noGrp="1"/>
          </p:cNvSpPr>
          <p:nvPr>
            <p:ph type="ctrTitle" hasCustomPrompt="1"/>
          </p:nvPr>
        </p:nvSpPr>
        <p:spPr>
          <a:xfrm>
            <a:off x="1090129" y="2024485"/>
            <a:ext cx="4204372" cy="1770275"/>
          </a:xfrm>
          <a:effectLst>
            <a:outerShdw blurRad="50800" dist="50800" dir="5400000" algn="ctr" rotWithShape="0">
              <a:srgbClr val="000000">
                <a:alpha val="25000"/>
              </a:srgbClr>
            </a:outerShdw>
          </a:effectLst>
        </p:spPr>
        <p:txBody>
          <a:bodyPr anchor="t">
            <a:normAutofit/>
          </a:bodyPr>
          <a:lstStyle>
            <a:lvl1pPr algn="l">
              <a:lnSpc>
                <a:spcPct val="90000"/>
              </a:lnSpc>
              <a:defRPr sz="5600" b="1" i="0" baseline="0">
                <a:solidFill>
                  <a:schemeClr val="bg1"/>
                </a:solidFill>
                <a:effectLst/>
                <a:latin typeface="Arial Black" charset="0"/>
                <a:ea typeface="Arial Black" charset="0"/>
                <a:cs typeface="Arial Black" charset="0"/>
              </a:defRPr>
            </a:lvl1pPr>
          </a:lstStyle>
          <a:p>
            <a:r>
              <a:rPr lang="en-US" noProof="0" dirty="0"/>
              <a:t>MARCH WITH US</a:t>
            </a:r>
            <a:endParaRPr lang="en-US" dirty="0"/>
          </a:p>
        </p:txBody>
      </p:sp>
      <p:sp>
        <p:nvSpPr>
          <p:cNvPr id="17" name="Subtitle 2">
            <a:extLst>
              <a:ext uri="{FF2B5EF4-FFF2-40B4-BE49-F238E27FC236}">
                <a16:creationId xmlns:a16="http://schemas.microsoft.com/office/drawing/2014/main" xmlns="" id="{A8619D2B-917C-384B-A580-D02E64DB0418}"/>
              </a:ext>
            </a:extLst>
          </p:cNvPr>
          <p:cNvSpPr>
            <a:spLocks noGrp="1"/>
          </p:cNvSpPr>
          <p:nvPr>
            <p:ph type="subTitle" idx="1" hasCustomPrompt="1"/>
          </p:nvPr>
        </p:nvSpPr>
        <p:spPr>
          <a:xfrm>
            <a:off x="1090129" y="4037948"/>
            <a:ext cx="4204372" cy="1585612"/>
          </a:xfrm>
        </p:spPr>
        <p:txBody>
          <a:bodyPr>
            <a:normAutofit/>
          </a:bodyPr>
          <a:lstStyle>
            <a:lvl1pPr marL="0" indent="0" algn="l">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grpSp>
        <p:nvGrpSpPr>
          <p:cNvPr id="20" name="Group 19"/>
          <p:cNvGrpSpPr/>
          <p:nvPr userDrawn="1"/>
        </p:nvGrpSpPr>
        <p:grpSpPr>
          <a:xfrm>
            <a:off x="1090129" y="577907"/>
            <a:ext cx="3750812" cy="1137989"/>
            <a:chOff x="1090129" y="577907"/>
            <a:chExt cx="3750812" cy="1137989"/>
          </a:xfrm>
        </p:grpSpPr>
        <p:grpSp>
          <p:nvGrpSpPr>
            <p:cNvPr id="21" name="Group 20"/>
            <p:cNvGrpSpPr/>
            <p:nvPr userDrawn="1"/>
          </p:nvGrpSpPr>
          <p:grpSpPr>
            <a:xfrm>
              <a:off x="3042368" y="831274"/>
              <a:ext cx="1624635" cy="624898"/>
              <a:chOff x="3042368" y="831274"/>
              <a:chExt cx="1624635" cy="624898"/>
            </a:xfrm>
          </p:grpSpPr>
          <p:sp>
            <p:nvSpPr>
              <p:cNvPr id="23" name="Rectangle 22"/>
              <p:cNvSpPr/>
              <p:nvPr userDrawn="1"/>
            </p:nvSpPr>
            <p:spPr>
              <a:xfrm>
                <a:off x="3468047" y="1162030"/>
                <a:ext cx="1198956" cy="2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3042368" y="831274"/>
                <a:ext cx="1266092" cy="2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3066120" y="1054384"/>
                <a:ext cx="1266092" cy="2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xmlns="" id="{1D747582-3055-A84D-B19F-278DB94F26ED}"/>
                </a:ext>
              </a:extLst>
            </p:cNvPr>
            <p:cNvPicPr>
              <a:picLocks noChangeAspect="1"/>
            </p:cNvPicPr>
            <p:nvPr userDrawn="1"/>
          </p:nvPicPr>
          <p:blipFill>
            <a:blip r:embed="rId3"/>
            <a:stretch>
              <a:fillRect/>
            </a:stretch>
          </p:blipFill>
          <p:spPr>
            <a:xfrm>
              <a:off x="1090129" y="577907"/>
              <a:ext cx="3750812" cy="1137989"/>
            </a:xfrm>
            <a:prstGeom prst="rect">
              <a:avLst/>
            </a:prstGeom>
          </p:spPr>
        </p:pic>
      </p:grpSp>
      <p:sp>
        <p:nvSpPr>
          <p:cNvPr id="19" name="Date Placeholder 7"/>
          <p:cNvSpPr>
            <a:spLocks noGrp="1"/>
          </p:cNvSpPr>
          <p:nvPr>
            <p:ph type="dt" sz="half" idx="38"/>
          </p:nvPr>
        </p:nvSpPr>
        <p:spPr>
          <a:xfrm>
            <a:off x="1090129"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3" name="Text Placeholder 3"/>
          <p:cNvSpPr>
            <a:spLocks noGrp="1"/>
          </p:cNvSpPr>
          <p:nvPr>
            <p:ph type="body" sz="quarter" idx="13" hasCustomPrompt="1"/>
          </p:nvPr>
        </p:nvSpPr>
        <p:spPr>
          <a:xfrm>
            <a:off x="3792071" y="6356349"/>
            <a:ext cx="6019800" cy="365125"/>
          </a:xfrm>
        </p:spPr>
        <p:txBody>
          <a:bodyPr anchor="ctr" anchorCtr="0">
            <a:normAutofit/>
          </a:bodyPr>
          <a:lstStyle>
            <a:lvl1pPr>
              <a:defRPr sz="1000">
                <a:solidFill>
                  <a:schemeClr val="bg1"/>
                </a:solidFill>
              </a:defRPr>
            </a:lvl1pPr>
          </a:lstStyle>
          <a:p>
            <a:r>
              <a:rPr lang="en-US" dirty="0"/>
              <a:t>Add event/program name or stamp here</a:t>
            </a:r>
          </a:p>
        </p:txBody>
      </p:sp>
    </p:spTree>
    <p:extLst>
      <p:ext uri="{BB962C8B-B14F-4D97-AF65-F5344CB8AC3E}">
        <p14:creationId xmlns:p14="http://schemas.microsoft.com/office/powerpoint/2010/main" val="40509446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and Photo #12">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26A1EE58-264E-7F4C-9AE4-3D6A4856EB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73" b="-570"/>
          <a:stretch/>
        </p:blipFill>
        <p:spPr>
          <a:xfrm>
            <a:off x="4903436" y="0"/>
            <a:ext cx="7288564" cy="6246177"/>
          </a:xfrm>
          <a:prstGeom prst="rect">
            <a:avLst/>
          </a:prstGeom>
        </p:spPr>
      </p:pic>
      <p:sp>
        <p:nvSpPr>
          <p:cNvPr id="15" name="Rectangle 14"/>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ight Triangle 15"/>
          <p:cNvSpPr/>
          <p:nvPr userDrawn="1"/>
        </p:nvSpPr>
        <p:spPr>
          <a:xfrm rot="10800000" flipH="1">
            <a:off x="5262422" y="-1513"/>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9" name="Title 1">
            <a:extLst>
              <a:ext uri="{FF2B5EF4-FFF2-40B4-BE49-F238E27FC236}">
                <a16:creationId xmlns:a16="http://schemas.microsoft.com/office/drawing/2014/main" xmlns="" id="{C6044049-EA61-854D-BB8C-BA9E8F6C4E43}"/>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dirty="0"/>
              <a:t>CLICK TO EDIT TITLE</a:t>
            </a:r>
          </a:p>
        </p:txBody>
      </p:sp>
      <p:sp>
        <p:nvSpPr>
          <p:cNvPr id="21" name="Text Placeholder 2">
            <a:extLst>
              <a:ext uri="{FF2B5EF4-FFF2-40B4-BE49-F238E27FC236}">
                <a16:creationId xmlns:a16="http://schemas.microsoft.com/office/drawing/2014/main" xmlns="" id="{9C55558F-7E34-4848-BAD2-775A3B85ABD0}"/>
              </a:ext>
            </a:extLst>
          </p:cNvPr>
          <p:cNvSpPr>
            <a:spLocks noGrp="1"/>
          </p:cNvSpPr>
          <p:nvPr>
            <p:ph type="body" sz="quarter" idx="16"/>
          </p:nvPr>
        </p:nvSpPr>
        <p:spPr>
          <a:xfrm>
            <a:off x="476250" y="2230438"/>
            <a:ext cx="4513263" cy="3490912"/>
          </a:xfrm>
        </p:spPr>
        <p:txBody>
          <a:bodyPr/>
          <a:lstStyle/>
          <a:p>
            <a:pPr lvl="0"/>
            <a:r>
              <a:rPr lang="en-US" smtClean="0"/>
              <a:t>Click to edit Master text styles</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2"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3"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307062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and Photo (Research)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6F3AD99B-F372-3944-B786-81E224A2244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00419" y="0"/>
            <a:ext cx="6936390" cy="6199321"/>
          </a:xfrm>
          <a:prstGeom prst="rect">
            <a:avLst/>
          </a:prstGeom>
        </p:spPr>
      </p:pic>
      <p:sp>
        <p:nvSpPr>
          <p:cNvPr id="2" name="Rectangle 1"/>
          <p:cNvSpPr/>
          <p:nvPr userDrawn="1"/>
        </p:nvSpPr>
        <p:spPr>
          <a:xfrm>
            <a:off x="0" y="6190840"/>
            <a:ext cx="12193664" cy="685028"/>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 y="0"/>
            <a:ext cx="5345723"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userDrawn="1"/>
        </p:nvSpPr>
        <p:spPr>
          <a:xfrm rot="10800000" flipH="1">
            <a:off x="5255611" y="0"/>
            <a:ext cx="2187748" cy="6867917"/>
          </a:xfrm>
          <a:prstGeom prst="rtTriangle">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70"/>
              </a:solidFill>
            </a:endParaRPr>
          </a:p>
        </p:txBody>
      </p:sp>
      <p:cxnSp>
        <p:nvCxnSpPr>
          <p:cNvPr id="20" name="Straight Connector 19"/>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24" name="Subtitle 2">
            <a:extLst>
              <a:ext uri="{FF2B5EF4-FFF2-40B4-BE49-F238E27FC236}">
                <a16:creationId xmlns:a16="http://schemas.microsoft.com/office/drawing/2014/main" xmlns="" id="{FFA56003-CAF6-3B49-921C-7F96F2BA600B}"/>
              </a:ext>
            </a:extLst>
          </p:cNvPr>
          <p:cNvSpPr>
            <a:spLocks noGrp="1"/>
          </p:cNvSpPr>
          <p:nvPr>
            <p:ph type="subTitle" idx="1" hasCustomPrompt="1"/>
          </p:nvPr>
        </p:nvSpPr>
        <p:spPr>
          <a:xfrm>
            <a:off x="477779" y="1638944"/>
            <a:ext cx="5079873" cy="4358443"/>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March of Dimes has launched six transdisciplinary Prematurity Research Centers aimed exclusively at finding the unknown causes of premature birth. </a:t>
            </a:r>
          </a:p>
          <a:p>
            <a:r>
              <a:rPr lang="en-US" dirty="0"/>
              <a:t>At these centers, we are pioneering a novel team approach to examine the complex problem of preterm birth from every angle. </a:t>
            </a:r>
          </a:p>
          <a:p>
            <a:r>
              <a:rPr lang="en-US" dirty="0"/>
              <a:t>Scientists from many diverse disciplines work together to develop new strategies to understand, and ultimately develop preventions for preterm labor. </a:t>
            </a:r>
            <a:endParaRPr lang="en-US" b="0" i="0" dirty="0">
              <a:effectLst/>
              <a:latin typeface="Arial" charset="0"/>
            </a:endParaRPr>
          </a:p>
        </p:txBody>
      </p:sp>
      <p:sp>
        <p:nvSpPr>
          <p:cNvPr id="25" name="Title 1">
            <a:extLst>
              <a:ext uri="{FF2B5EF4-FFF2-40B4-BE49-F238E27FC236}">
                <a16:creationId xmlns:a16="http://schemas.microsoft.com/office/drawing/2014/main" xmlns="" id="{89A99530-1061-6343-BFF8-B815201A9D21}"/>
              </a:ext>
            </a:extLst>
          </p:cNvPr>
          <p:cNvSpPr>
            <a:spLocks noGrp="1"/>
          </p:cNvSpPr>
          <p:nvPr>
            <p:ph type="title" hasCustomPrompt="1"/>
          </p:nvPr>
        </p:nvSpPr>
        <p:spPr>
          <a:xfrm>
            <a:off x="475835" y="912439"/>
            <a:ext cx="4513024" cy="524475"/>
          </a:xfrm>
          <a:ln>
            <a:noFill/>
          </a:ln>
        </p:spPr>
        <p:txBody>
          <a:bodyPr anchor="t">
            <a:normAutofit/>
          </a:bodyPr>
          <a:lstStyle>
            <a:lvl1pPr>
              <a:lnSpc>
                <a:spcPct val="80000"/>
              </a:lnSpc>
              <a:defRPr sz="3600" b="1" i="0" baseline="0">
                <a:solidFill>
                  <a:schemeClr val="bg1"/>
                </a:solidFill>
                <a:latin typeface="Arial Black" charset="0"/>
                <a:ea typeface="Arial Black" charset="0"/>
                <a:cs typeface="Arial Black" charset="0"/>
              </a:defRPr>
            </a:lvl1pPr>
          </a:lstStyle>
          <a:p>
            <a:r>
              <a:rPr lang="en-US" dirty="0"/>
              <a:t>RESEARCH</a:t>
            </a:r>
          </a:p>
        </p:txBody>
      </p:sp>
      <p:sp>
        <p:nvSpPr>
          <p:cNvPr id="17"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9"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7643230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and Photo (Research) #2">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85E0A8F2-5B84-3D4A-A00A-ABF37C1408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00419" y="0"/>
            <a:ext cx="6936390" cy="6199321"/>
          </a:xfrm>
          <a:prstGeom prst="rect">
            <a:avLst/>
          </a:prstGeom>
        </p:spPr>
      </p:pic>
      <p:sp>
        <p:nvSpPr>
          <p:cNvPr id="15" name="Rectangle 14"/>
          <p:cNvSpPr/>
          <p:nvPr userDrawn="1"/>
        </p:nvSpPr>
        <p:spPr>
          <a:xfrm>
            <a:off x="-1" y="0"/>
            <a:ext cx="54303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ight Triangle 15"/>
          <p:cNvSpPr/>
          <p:nvPr userDrawn="1"/>
        </p:nvSpPr>
        <p:spPr>
          <a:xfrm rot="10800000" flipH="1">
            <a:off x="5262422" y="-1513"/>
            <a:ext cx="2184589"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5" name="Straight Connector 24"/>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26" name="Subtitle 2">
            <a:extLst>
              <a:ext uri="{FF2B5EF4-FFF2-40B4-BE49-F238E27FC236}">
                <a16:creationId xmlns:a16="http://schemas.microsoft.com/office/drawing/2014/main" xmlns="" id="{CFA817F3-7599-664C-B505-607F970FF184}"/>
              </a:ext>
            </a:extLst>
          </p:cNvPr>
          <p:cNvSpPr>
            <a:spLocks noGrp="1"/>
          </p:cNvSpPr>
          <p:nvPr>
            <p:ph type="subTitle" idx="1" hasCustomPrompt="1"/>
          </p:nvPr>
        </p:nvSpPr>
        <p:spPr>
          <a:xfrm>
            <a:off x="477779" y="1638944"/>
            <a:ext cx="5079873" cy="4358443"/>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tabLst/>
              <a:defRPr sz="1800" b="0" i="0" baseline="0">
                <a:solidFill>
                  <a:srgbClr val="000000"/>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March of Dimes has launched six transdisciplinary Prematurity Research Centers aimed exclusively at finding the unknown causes of premature birth. </a:t>
            </a:r>
          </a:p>
          <a:p>
            <a:r>
              <a:rPr lang="en-US" dirty="0"/>
              <a:t>At these centers, we are pioneering a novel team approach to examine the complex problem of preterm birth from every angle. </a:t>
            </a:r>
          </a:p>
          <a:p>
            <a:r>
              <a:rPr lang="en-US" dirty="0"/>
              <a:t>Scientists from many diverse disciplines work together to develop new strategies to understand, and ultimately develop preventions for preterm labor. </a:t>
            </a:r>
            <a:endParaRPr lang="en-US" b="0" i="0" dirty="0">
              <a:effectLst/>
              <a:latin typeface="Arial" charset="0"/>
            </a:endParaRPr>
          </a:p>
        </p:txBody>
      </p:sp>
      <p:sp>
        <p:nvSpPr>
          <p:cNvPr id="27" name="Title 1">
            <a:extLst>
              <a:ext uri="{FF2B5EF4-FFF2-40B4-BE49-F238E27FC236}">
                <a16:creationId xmlns:a16="http://schemas.microsoft.com/office/drawing/2014/main" xmlns="" id="{AFDDA5CD-4B41-4B44-BCFE-2EE3E7042D46}"/>
              </a:ext>
            </a:extLst>
          </p:cNvPr>
          <p:cNvSpPr>
            <a:spLocks noGrp="1"/>
          </p:cNvSpPr>
          <p:nvPr>
            <p:ph type="title" hasCustomPrompt="1"/>
          </p:nvPr>
        </p:nvSpPr>
        <p:spPr>
          <a:xfrm>
            <a:off x="475835" y="912439"/>
            <a:ext cx="4513024" cy="524475"/>
          </a:xfrm>
          <a:ln>
            <a:noFill/>
          </a:ln>
        </p:spPr>
        <p:txBody>
          <a:bodyPr anchor="t">
            <a:normAutofit/>
          </a:bodyPr>
          <a:lstStyle>
            <a:lvl1pPr>
              <a:lnSpc>
                <a:spcPct val="80000"/>
              </a:lnSpc>
              <a:defRPr sz="3600" b="1" i="0" baseline="0">
                <a:solidFill>
                  <a:srgbClr val="7029EC"/>
                </a:solidFill>
                <a:latin typeface="Arial Black" charset="0"/>
                <a:ea typeface="Arial Black" charset="0"/>
                <a:cs typeface="Arial Black" charset="0"/>
              </a:defRPr>
            </a:lvl1pPr>
          </a:lstStyle>
          <a:p>
            <a:r>
              <a:rPr lang="en-US" dirty="0"/>
              <a:t>RESEARCH</a:t>
            </a:r>
          </a:p>
        </p:txBody>
      </p:sp>
      <p:sp>
        <p:nvSpPr>
          <p:cNvPr id="14"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8"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9"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8926801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and Photo Blank #5">
    <p:spTree>
      <p:nvGrpSpPr>
        <p:cNvPr id="1" name=""/>
        <p:cNvGrpSpPr/>
        <p:nvPr/>
      </p:nvGrpSpPr>
      <p:grpSpPr>
        <a:xfrm>
          <a:off x="0" y="0"/>
          <a:ext cx="0" cy="0"/>
          <a:chOff x="0" y="0"/>
          <a:chExt cx="0" cy="0"/>
        </a:xfrm>
      </p:grpSpPr>
      <p:sp>
        <p:nvSpPr>
          <p:cNvPr id="2" name="Rectangle 1"/>
          <p:cNvSpPr/>
          <p:nvPr userDrawn="1"/>
        </p:nvSpPr>
        <p:spPr>
          <a:xfrm>
            <a:off x="0" y="6176911"/>
            <a:ext cx="12192001" cy="681089"/>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5456904"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 name="Picture Placeholder 2"/>
          <p:cNvSpPr>
            <a:spLocks noGrp="1"/>
          </p:cNvSpPr>
          <p:nvPr>
            <p:ph type="pic" sz="quarter" idx="16" hasCustomPrompt="1"/>
          </p:nvPr>
        </p:nvSpPr>
        <p:spPr>
          <a:xfrm>
            <a:off x="5456239" y="1"/>
            <a:ext cx="6735762" cy="6187070"/>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14" name="Title 1">
            <a:extLst>
              <a:ext uri="{FF2B5EF4-FFF2-40B4-BE49-F238E27FC236}">
                <a16:creationId xmlns:a16="http://schemas.microsoft.com/office/drawing/2014/main" xmlns="" id="{75AB3BFA-7139-F944-8BAE-1B98B77BAF1F}"/>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20" name="Text Placeholder 2">
            <a:extLst>
              <a:ext uri="{FF2B5EF4-FFF2-40B4-BE49-F238E27FC236}">
                <a16:creationId xmlns:a16="http://schemas.microsoft.com/office/drawing/2014/main" xmlns="" id="{0F0AC403-9040-C242-9983-2DDB37D59641}"/>
              </a:ext>
            </a:extLst>
          </p:cNvPr>
          <p:cNvSpPr>
            <a:spLocks noGrp="1"/>
          </p:cNvSpPr>
          <p:nvPr>
            <p:ph type="body" sz="quarter" idx="17" hasCustomPrompt="1"/>
          </p:nvPr>
        </p:nvSpPr>
        <p:spPr>
          <a:xfrm>
            <a:off x="476250" y="2230438"/>
            <a:ext cx="4513263" cy="3490912"/>
          </a:xfrm>
        </p:spPr>
        <p:txBody>
          <a:bodyPr/>
          <a:lstStyle>
            <a:lvl1pPr>
              <a:defRPr>
                <a:solidFill>
                  <a:schemeClr val="bg1"/>
                </a:solidFill>
              </a:defRPr>
            </a:lvl1pPr>
          </a:lstStyle>
          <a:p>
            <a:pPr lvl="0"/>
            <a:r>
              <a:rPr lang="en-US" dirty="0"/>
              <a:t>To change the photo, right click the photo, select “format picture,” then “fill” and then select “picture or text fill.” Click on the “file” button (below “insert from”). A new window will open. Click the “insert” button to upload your own photo. To crop, zoom or move your photo, click the picture and click the “picture tools/format” tab from your top menu. The crop tool is to your right.</a:t>
            </a:r>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7936252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and Photo Blank #6">
    <p:bg>
      <p:bgPr>
        <a:solidFill>
          <a:schemeClr val="bg1">
            <a:alpha val="86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54569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6" name="Straight Connector 1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Picture Placeholder 2"/>
          <p:cNvSpPr>
            <a:spLocks noGrp="1"/>
          </p:cNvSpPr>
          <p:nvPr>
            <p:ph type="pic" sz="quarter" idx="16" hasCustomPrompt="1"/>
          </p:nvPr>
        </p:nvSpPr>
        <p:spPr>
          <a:xfrm>
            <a:off x="5456238" y="0"/>
            <a:ext cx="6735762" cy="6192931"/>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solidFill>
                  <a:schemeClr val="bg1">
                    <a:lumMod val="50000"/>
                  </a:schemeClr>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to add picture</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14" name="Title 1">
            <a:extLst>
              <a:ext uri="{FF2B5EF4-FFF2-40B4-BE49-F238E27FC236}">
                <a16:creationId xmlns:a16="http://schemas.microsoft.com/office/drawing/2014/main" xmlns="" id="{4C51F0AA-1998-8741-935F-80C5CC9EB951}"/>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dirty="0"/>
              <a:t>CLICK TO EDIT TITLE</a:t>
            </a:r>
          </a:p>
        </p:txBody>
      </p:sp>
      <p:sp>
        <p:nvSpPr>
          <p:cNvPr id="15" name="Text Placeholder 2">
            <a:extLst>
              <a:ext uri="{FF2B5EF4-FFF2-40B4-BE49-F238E27FC236}">
                <a16:creationId xmlns:a16="http://schemas.microsoft.com/office/drawing/2014/main" xmlns="" id="{A1B27B68-33E5-554E-A9E4-DF4C7317076B}"/>
              </a:ext>
            </a:extLst>
          </p:cNvPr>
          <p:cNvSpPr>
            <a:spLocks noGrp="1"/>
          </p:cNvSpPr>
          <p:nvPr>
            <p:ph type="body" sz="quarter" idx="17" hasCustomPrompt="1"/>
          </p:nvPr>
        </p:nvSpPr>
        <p:spPr>
          <a:xfrm>
            <a:off x="476250" y="2230438"/>
            <a:ext cx="4513263" cy="3490912"/>
          </a:xfrm>
        </p:spPr>
        <p:txBody>
          <a:bodyPr/>
          <a:lstStyle>
            <a:lvl1pPr>
              <a:defRPr/>
            </a:lvl1pPr>
          </a:lstStyle>
          <a:p>
            <a:pPr lvl="0"/>
            <a:r>
              <a:rPr lang="en-US" dirty="0"/>
              <a:t>To change the photo, right click the photo, select “format picture,” then “fill” and then select “picture or text fill.” Click on the “file” button (below “insert from”). A new window will open. Click the “insert” button to upload your own photo. To crop, zoom or move your photo, click the picture and click the “picture tools/format” tab from your top menu. The crop tool is to your right.</a:t>
            </a:r>
          </a:p>
        </p:txBody>
      </p:sp>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and Photo #1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89DF3A2-81B4-C14C-AD7E-999AAE4480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56904" y="-8010"/>
            <a:ext cx="6735096" cy="6221259"/>
          </a:xfrm>
          <a:prstGeom prst="rect">
            <a:avLst/>
          </a:prstGeom>
        </p:spPr>
      </p:pic>
      <p:sp>
        <p:nvSpPr>
          <p:cNvPr id="2" name="Rectangle 1"/>
          <p:cNvSpPr/>
          <p:nvPr userDrawn="1"/>
        </p:nvSpPr>
        <p:spPr>
          <a:xfrm>
            <a:off x="0" y="6176911"/>
            <a:ext cx="12192001" cy="681089"/>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5456904"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sp>
        <p:nvSpPr>
          <p:cNvPr id="20" name="Title 1">
            <a:extLst>
              <a:ext uri="{FF2B5EF4-FFF2-40B4-BE49-F238E27FC236}">
                <a16:creationId xmlns:a16="http://schemas.microsoft.com/office/drawing/2014/main" xmlns="" id="{434B4390-9B1B-CB47-9116-779048D5F381}"/>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21" name="Text Placeholder 2">
            <a:extLst>
              <a:ext uri="{FF2B5EF4-FFF2-40B4-BE49-F238E27FC236}">
                <a16:creationId xmlns:a16="http://schemas.microsoft.com/office/drawing/2014/main" xmlns="" id="{09361E23-9786-D041-A9D4-E162FF3EBB04}"/>
              </a:ext>
            </a:extLst>
          </p:cNvPr>
          <p:cNvSpPr>
            <a:spLocks noGrp="1"/>
          </p:cNvSpPr>
          <p:nvPr>
            <p:ph type="body" sz="quarter" idx="16"/>
          </p:nvPr>
        </p:nvSpPr>
        <p:spPr>
          <a:xfrm>
            <a:off x="476250" y="2230438"/>
            <a:ext cx="4513263" cy="3490912"/>
          </a:xfrm>
        </p:spPr>
        <p:txBody>
          <a:bodyPr/>
          <a:lstStyle>
            <a:lvl1pPr>
              <a:defRPr>
                <a:solidFill>
                  <a:schemeClr val="bg1"/>
                </a:solidFill>
              </a:defRPr>
            </a:lvl1pPr>
          </a:lstStyle>
          <a:p>
            <a:pPr lvl="0"/>
            <a:r>
              <a:rPr lang="en-US" smtClean="0"/>
              <a:t>Click to edit Master text styles</a:t>
            </a:r>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6579562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and Photo #14">
    <p:bg>
      <p:bgPr>
        <a:solidFill>
          <a:schemeClr val="bg1">
            <a:alpha val="86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54569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6" name="Straight Connector 1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14" name="Picture 13">
            <a:extLst>
              <a:ext uri="{FF2B5EF4-FFF2-40B4-BE49-F238E27FC236}">
                <a16:creationId xmlns:a16="http://schemas.microsoft.com/office/drawing/2014/main" xmlns="" id="{CCA28985-7564-8042-96E5-49DB09255AA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56904" y="-8010"/>
            <a:ext cx="6735096" cy="6221259"/>
          </a:xfrm>
          <a:prstGeom prst="rect">
            <a:avLst/>
          </a:prstGeom>
        </p:spPr>
      </p:pic>
      <p:sp>
        <p:nvSpPr>
          <p:cNvPr id="11" name="Title 1">
            <a:extLst>
              <a:ext uri="{FF2B5EF4-FFF2-40B4-BE49-F238E27FC236}">
                <a16:creationId xmlns:a16="http://schemas.microsoft.com/office/drawing/2014/main" xmlns="" id="{DB7E7F12-BF79-4C49-9E57-B6E894AAFD7D}"/>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dirty="0"/>
              <a:t>CLICK TO EDIT TITLE</a:t>
            </a:r>
          </a:p>
        </p:txBody>
      </p:sp>
      <p:sp>
        <p:nvSpPr>
          <p:cNvPr id="15" name="Text Placeholder 2">
            <a:extLst>
              <a:ext uri="{FF2B5EF4-FFF2-40B4-BE49-F238E27FC236}">
                <a16:creationId xmlns:a16="http://schemas.microsoft.com/office/drawing/2014/main" xmlns="" id="{CED24E0C-B7C6-CB46-BE9A-B44A7520FAF0}"/>
              </a:ext>
            </a:extLst>
          </p:cNvPr>
          <p:cNvSpPr>
            <a:spLocks noGrp="1"/>
          </p:cNvSpPr>
          <p:nvPr>
            <p:ph type="body" sz="quarter" idx="16"/>
          </p:nvPr>
        </p:nvSpPr>
        <p:spPr>
          <a:xfrm>
            <a:off x="476250" y="2230438"/>
            <a:ext cx="4513263" cy="3490912"/>
          </a:xfrm>
        </p:spPr>
        <p:txBody>
          <a:bodyPr/>
          <a:lstStyle/>
          <a:p>
            <a:pPr lvl="0"/>
            <a:r>
              <a:rPr lang="en-US" smtClean="0"/>
              <a:t>Click to edit Master text styles</a:t>
            </a:r>
          </a:p>
        </p:txBody>
      </p:sp>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036525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and Photo #15">
    <p:spTree>
      <p:nvGrpSpPr>
        <p:cNvPr id="1" name=""/>
        <p:cNvGrpSpPr/>
        <p:nvPr/>
      </p:nvGrpSpPr>
      <p:grpSpPr>
        <a:xfrm>
          <a:off x="0" y="0"/>
          <a:ext cx="0" cy="0"/>
          <a:chOff x="0" y="0"/>
          <a:chExt cx="0" cy="0"/>
        </a:xfrm>
      </p:grpSpPr>
      <p:sp>
        <p:nvSpPr>
          <p:cNvPr id="2" name="Rectangle 1"/>
          <p:cNvSpPr/>
          <p:nvPr userDrawn="1"/>
        </p:nvSpPr>
        <p:spPr>
          <a:xfrm>
            <a:off x="0" y="6176911"/>
            <a:ext cx="12192001" cy="681089"/>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5456904"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pic>
        <p:nvPicPr>
          <p:cNvPr id="20" name="Picture Placeholder 19">
            <a:extLst>
              <a:ext uri="{FF2B5EF4-FFF2-40B4-BE49-F238E27FC236}">
                <a16:creationId xmlns:a16="http://schemas.microsoft.com/office/drawing/2014/main" xmlns="" id="{40CFDAB4-E5D5-9D48-B919-6B1FC166E1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5456238" y="0"/>
            <a:ext cx="6735762" cy="6192931"/>
          </a:xfrm>
          <a:prstGeom prst="rect">
            <a:avLst/>
          </a:prstGeom>
        </p:spPr>
      </p:pic>
      <p:sp>
        <p:nvSpPr>
          <p:cNvPr id="14" name="Title 1">
            <a:extLst>
              <a:ext uri="{FF2B5EF4-FFF2-40B4-BE49-F238E27FC236}">
                <a16:creationId xmlns:a16="http://schemas.microsoft.com/office/drawing/2014/main" xmlns="" id="{89BD88EF-F9F9-CA40-AD9C-4D62D1CEC0F5}"/>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21" name="Text Placeholder 2">
            <a:extLst>
              <a:ext uri="{FF2B5EF4-FFF2-40B4-BE49-F238E27FC236}">
                <a16:creationId xmlns:a16="http://schemas.microsoft.com/office/drawing/2014/main" xmlns="" id="{70EAFF48-07E1-A746-A7B0-398B91743004}"/>
              </a:ext>
            </a:extLst>
          </p:cNvPr>
          <p:cNvSpPr>
            <a:spLocks noGrp="1"/>
          </p:cNvSpPr>
          <p:nvPr>
            <p:ph type="body" sz="quarter" idx="16"/>
          </p:nvPr>
        </p:nvSpPr>
        <p:spPr>
          <a:xfrm>
            <a:off x="476250" y="2230438"/>
            <a:ext cx="4513263" cy="3490912"/>
          </a:xfrm>
        </p:spPr>
        <p:txBody>
          <a:bodyPr/>
          <a:lstStyle>
            <a:lvl1pPr>
              <a:defRPr>
                <a:solidFill>
                  <a:schemeClr val="bg1"/>
                </a:solidFill>
              </a:defRPr>
            </a:lvl1pPr>
          </a:lstStyle>
          <a:p>
            <a:pPr lvl="0"/>
            <a:r>
              <a:rPr lang="en-US" smtClean="0"/>
              <a:t>Click to edit Master text styles</a:t>
            </a:r>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4164055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and Photo #16">
    <p:bg>
      <p:bgPr>
        <a:solidFill>
          <a:schemeClr val="bg1">
            <a:alpha val="86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54569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6" name="Straight Connector 15"/>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pic>
        <p:nvPicPr>
          <p:cNvPr id="11" name="Picture Placeholder 19">
            <a:extLst>
              <a:ext uri="{FF2B5EF4-FFF2-40B4-BE49-F238E27FC236}">
                <a16:creationId xmlns:a16="http://schemas.microsoft.com/office/drawing/2014/main" xmlns="" id="{AE35369A-0183-414C-B31A-F211DB2F1C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5456238" y="0"/>
            <a:ext cx="6735762" cy="6192931"/>
          </a:xfrm>
          <a:prstGeom prst="rect">
            <a:avLst/>
          </a:prstGeom>
        </p:spPr>
      </p:pic>
      <p:sp>
        <p:nvSpPr>
          <p:cNvPr id="14" name="Title 1">
            <a:extLst>
              <a:ext uri="{FF2B5EF4-FFF2-40B4-BE49-F238E27FC236}">
                <a16:creationId xmlns:a16="http://schemas.microsoft.com/office/drawing/2014/main" xmlns="" id="{6D64E1BA-1D1A-FD40-A575-FA2104F3BB39}"/>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tx1"/>
                </a:solidFill>
                <a:latin typeface="Arial Black" charset="0"/>
                <a:ea typeface="Arial Black" charset="0"/>
                <a:cs typeface="Arial Black" charset="0"/>
              </a:defRPr>
            </a:lvl1pPr>
          </a:lstStyle>
          <a:p>
            <a:r>
              <a:rPr lang="en-US" dirty="0"/>
              <a:t>CLICK TO EDIT TITLE</a:t>
            </a:r>
          </a:p>
        </p:txBody>
      </p:sp>
      <p:sp>
        <p:nvSpPr>
          <p:cNvPr id="15" name="Text Placeholder 2">
            <a:extLst>
              <a:ext uri="{FF2B5EF4-FFF2-40B4-BE49-F238E27FC236}">
                <a16:creationId xmlns:a16="http://schemas.microsoft.com/office/drawing/2014/main" xmlns="" id="{F9129B2F-4789-CD44-A3DF-77811C190509}"/>
              </a:ext>
            </a:extLst>
          </p:cNvPr>
          <p:cNvSpPr>
            <a:spLocks noGrp="1"/>
          </p:cNvSpPr>
          <p:nvPr>
            <p:ph type="body" sz="quarter" idx="16"/>
          </p:nvPr>
        </p:nvSpPr>
        <p:spPr>
          <a:xfrm>
            <a:off x="476250" y="2230438"/>
            <a:ext cx="4513263" cy="3490912"/>
          </a:xfrm>
        </p:spPr>
        <p:txBody>
          <a:bodyPr/>
          <a:lstStyle/>
          <a:p>
            <a:pPr lvl="0"/>
            <a:r>
              <a:rPr lang="en-US" smtClean="0"/>
              <a:t>Click to edit Master text styles</a:t>
            </a:r>
          </a:p>
        </p:txBody>
      </p:sp>
      <p:sp>
        <p:nvSpPr>
          <p:cNvPr id="12"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1"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9355004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and Photo #17">
    <p:spTree>
      <p:nvGrpSpPr>
        <p:cNvPr id="1" name=""/>
        <p:cNvGrpSpPr/>
        <p:nvPr/>
      </p:nvGrpSpPr>
      <p:grpSpPr>
        <a:xfrm>
          <a:off x="0" y="0"/>
          <a:ext cx="0" cy="0"/>
          <a:chOff x="0" y="0"/>
          <a:chExt cx="0" cy="0"/>
        </a:xfrm>
      </p:grpSpPr>
      <p:sp>
        <p:nvSpPr>
          <p:cNvPr id="2" name="Rectangle 1"/>
          <p:cNvSpPr/>
          <p:nvPr userDrawn="1"/>
        </p:nvSpPr>
        <p:spPr>
          <a:xfrm>
            <a:off x="0" y="6176911"/>
            <a:ext cx="12192001" cy="681089"/>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5456904" cy="6858000"/>
          </a:xfrm>
          <a:prstGeom prst="rect">
            <a:avLst/>
          </a:prstGeom>
          <a:solidFill>
            <a:srgbClr val="702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221839" y="6195080"/>
            <a:ext cx="11748322" cy="0"/>
          </a:xfrm>
          <a:prstGeom prst="line">
            <a:avLst/>
          </a:prstGeom>
          <a:ln w="31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88" y="6393058"/>
            <a:ext cx="1143639" cy="259382"/>
          </a:xfrm>
          <a:prstGeom prst="rect">
            <a:avLst/>
          </a:prstGeom>
        </p:spPr>
      </p:pic>
      <p:pic>
        <p:nvPicPr>
          <p:cNvPr id="20" name="Picture 19">
            <a:extLst>
              <a:ext uri="{FF2B5EF4-FFF2-40B4-BE49-F238E27FC236}">
                <a16:creationId xmlns:a16="http://schemas.microsoft.com/office/drawing/2014/main" xmlns="" id="{DA3C9EDD-FC91-0945-BF68-324C1A742C7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64694" y="-1"/>
            <a:ext cx="6727306" cy="6205239"/>
          </a:xfrm>
          <a:prstGeom prst="rect">
            <a:avLst/>
          </a:prstGeom>
        </p:spPr>
      </p:pic>
      <p:sp>
        <p:nvSpPr>
          <p:cNvPr id="14" name="Title 1">
            <a:extLst>
              <a:ext uri="{FF2B5EF4-FFF2-40B4-BE49-F238E27FC236}">
                <a16:creationId xmlns:a16="http://schemas.microsoft.com/office/drawing/2014/main" xmlns="" id="{C0D591ED-C07C-1A4A-A730-4D7B9A4B553E}"/>
              </a:ext>
            </a:extLst>
          </p:cNvPr>
          <p:cNvSpPr>
            <a:spLocks noGrp="1"/>
          </p:cNvSpPr>
          <p:nvPr>
            <p:ph type="title" hasCustomPrompt="1"/>
          </p:nvPr>
        </p:nvSpPr>
        <p:spPr>
          <a:xfrm>
            <a:off x="475835" y="912439"/>
            <a:ext cx="4513024" cy="1212921"/>
          </a:xfrm>
          <a:ln>
            <a:noFill/>
          </a:ln>
        </p:spPr>
        <p:txBody>
          <a:bodyPr anchor="t">
            <a:normAutofit/>
          </a:bodyPr>
          <a:lstStyle>
            <a:lvl1pPr>
              <a:lnSpc>
                <a:spcPct val="80000"/>
              </a:lnSpc>
              <a:defRPr sz="3600" b="1" i="0" cap="all" baseline="0">
                <a:solidFill>
                  <a:schemeClr val="bg1"/>
                </a:solidFill>
                <a:latin typeface="Arial Black" charset="0"/>
                <a:ea typeface="Arial Black" charset="0"/>
                <a:cs typeface="Arial Black" charset="0"/>
              </a:defRPr>
            </a:lvl1pPr>
          </a:lstStyle>
          <a:p>
            <a:r>
              <a:rPr lang="en-US" dirty="0"/>
              <a:t>CLICK TO EDIT TITLE</a:t>
            </a:r>
          </a:p>
        </p:txBody>
      </p:sp>
      <p:sp>
        <p:nvSpPr>
          <p:cNvPr id="21" name="Text Placeholder 2">
            <a:extLst>
              <a:ext uri="{FF2B5EF4-FFF2-40B4-BE49-F238E27FC236}">
                <a16:creationId xmlns:a16="http://schemas.microsoft.com/office/drawing/2014/main" xmlns="" id="{3A919E8F-CA0D-7B43-B788-66147112FC88}"/>
              </a:ext>
            </a:extLst>
          </p:cNvPr>
          <p:cNvSpPr>
            <a:spLocks noGrp="1"/>
          </p:cNvSpPr>
          <p:nvPr>
            <p:ph type="body" sz="quarter" idx="16"/>
          </p:nvPr>
        </p:nvSpPr>
        <p:spPr>
          <a:xfrm>
            <a:off x="476250" y="2230438"/>
            <a:ext cx="4513263" cy="3490912"/>
          </a:xfrm>
        </p:spPr>
        <p:txBody>
          <a:bodyPr/>
          <a:lstStyle>
            <a:lvl1pPr>
              <a:defRPr>
                <a:solidFill>
                  <a:schemeClr val="bg1"/>
                </a:solidFill>
              </a:defRPr>
            </a:lvl1pPr>
          </a:lstStyle>
          <a:p>
            <a:pPr lvl="0"/>
            <a:r>
              <a:rPr lang="en-US" smtClean="0"/>
              <a:t>Click to edit Master text styles</a:t>
            </a:r>
          </a:p>
        </p:txBody>
      </p:sp>
      <p:sp>
        <p:nvSpPr>
          <p:cNvPr id="15" name="Date Placeholder 7"/>
          <p:cNvSpPr>
            <a:spLocks noGrp="1"/>
          </p:cNvSpPr>
          <p:nvPr>
            <p:ph type="dt" sz="half" idx="38"/>
          </p:nvPr>
        </p:nvSpPr>
        <p:spPr>
          <a:xfrm>
            <a:off x="1816926" y="6356350"/>
            <a:ext cx="1999834"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17" name="Footer Placeholder 8"/>
          <p:cNvSpPr>
            <a:spLocks noGrp="1"/>
          </p:cNvSpPr>
          <p:nvPr>
            <p:ph type="ftr" sz="quarter" idx="39"/>
          </p:nvPr>
        </p:nvSpPr>
        <p:spPr>
          <a:xfrm>
            <a:off x="4038600" y="6356350"/>
            <a:ext cx="6134136" cy="365125"/>
          </a:xfrm>
        </p:spPr>
        <p:txBody>
          <a:bodyPr/>
          <a:lstStyle>
            <a:lvl1pPr>
              <a:defRPr b="0" i="0">
                <a:solidFill>
                  <a:schemeClr val="bg1"/>
                </a:solidFill>
                <a:latin typeface="Arial" charset="0"/>
                <a:ea typeface="Arial" charset="0"/>
                <a:cs typeface="Arial" charset="0"/>
              </a:defRPr>
            </a:lvl1pPr>
          </a:lstStyle>
          <a:p>
            <a:endParaRPr lang="en-US" dirty="0"/>
          </a:p>
        </p:txBody>
      </p:sp>
      <p:sp>
        <p:nvSpPr>
          <p:cNvPr id="22" name="Slide Number Placeholder 9"/>
          <p:cNvSpPr>
            <a:spLocks noGrp="1"/>
          </p:cNvSpPr>
          <p:nvPr>
            <p:ph type="sldNum" sz="quarter" idx="40"/>
          </p:nvPr>
        </p:nvSpPr>
        <p:spPr>
          <a:xfrm>
            <a:off x="10394576" y="6356350"/>
            <a:ext cx="1575584" cy="365125"/>
          </a:xfrm>
        </p:spPr>
        <p:txBody>
          <a:bodyPr/>
          <a:lstStyle>
            <a:lvl1pPr>
              <a:defRPr b="0" i="0">
                <a:solidFill>
                  <a:schemeClr val="bg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50484585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38" Type="http://schemas.openxmlformats.org/officeDocument/2006/relationships/slideLayout" Target="../slideLayouts/slideLayout138.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slideLayout" Target="../slideLayouts/slideLayout144.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51" Type="http://schemas.openxmlformats.org/officeDocument/2006/relationships/slideLayout" Target="../slideLayouts/slideLayout15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2.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105.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3.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105.pn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4.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105.pn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5.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GUIDELINES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Titles should always be set in Arial Black, at minimum 36 </a:t>
            </a:r>
            <a:r>
              <a:rPr lang="en-US" dirty="0" err="1"/>
              <a:t>pt</a:t>
            </a:r>
            <a:r>
              <a:rPr lang="en-US" dirty="0"/>
              <a:t>, all uppercase. If Arial Black is unavailable, substitute with Arial Bold. </a:t>
            </a:r>
          </a:p>
          <a:p>
            <a:pPr lvl="0"/>
            <a:r>
              <a:rPr lang="en-US" dirty="0"/>
              <a:t>For body copy, use Arial regular font, 18 pt. To preserve readability, never make this copy smaller than 14 pt.</a:t>
            </a:r>
          </a:p>
          <a:p>
            <a:pPr lvl="1"/>
            <a:r>
              <a:rPr lang="en-US" dirty="0"/>
              <a:t>This is a first level bullet, Arial regular, 18 </a:t>
            </a:r>
            <a:r>
              <a:rPr lang="en-US" dirty="0" err="1"/>
              <a:t>pt</a:t>
            </a:r>
            <a:endParaRPr lang="en-US" dirty="0"/>
          </a:p>
          <a:p>
            <a:pPr lvl="2"/>
            <a:r>
              <a:rPr lang="en-US" dirty="0"/>
              <a:t>This is a second level bullet, Arial regular, 16 </a:t>
            </a:r>
            <a:r>
              <a:rPr lang="en-US" dirty="0" err="1"/>
              <a:t>pt</a:t>
            </a:r>
            <a:endParaRPr lang="en-US" dirty="0"/>
          </a:p>
          <a:p>
            <a:pPr lvl="3"/>
            <a:r>
              <a:rPr lang="en-US" dirty="0"/>
              <a:t>This is a numbered list, Arial regular, 16pt</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ctr">
              <a:defRPr sz="1000" b="0" i="0">
                <a:solidFill>
                  <a:schemeClr val="tx1">
                    <a:tint val="75000"/>
                  </a:schemeClr>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b="0" i="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0" i="0">
                <a:solidFill>
                  <a:schemeClr val="tx1">
                    <a:tint val="75000"/>
                  </a:schemeClr>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2112558326"/>
      </p:ext>
    </p:extLst>
  </p:cSld>
  <p:clrMap bg1="lt1" tx1="dk1" bg2="lt2" tx2="dk2" accent1="accent1" accent2="accent2" accent3="accent3" accent4="accent4" accent5="accent5" accent6="accent6" hlink="hlink" folHlink="folHlink"/>
  <p:sldLayoutIdLst>
    <p:sldLayoutId id="2147483649" r:id="rId1"/>
    <p:sldLayoutId id="2147483715" r:id="rId2"/>
    <p:sldLayoutId id="2147483660" r:id="rId3"/>
    <p:sldLayoutId id="2147483717" r:id="rId4"/>
    <p:sldLayoutId id="2147483761" r:id="rId5"/>
    <p:sldLayoutId id="2147483817" r:id="rId6"/>
    <p:sldLayoutId id="2147483762" r:id="rId7"/>
    <p:sldLayoutId id="2147483819" r:id="rId8"/>
    <p:sldLayoutId id="2147483815" r:id="rId9"/>
    <p:sldLayoutId id="2147483820" r:id="rId10"/>
    <p:sldLayoutId id="2147483816" r:id="rId11"/>
    <p:sldLayoutId id="2147483821" r:id="rId12"/>
    <p:sldLayoutId id="2147483692" r:id="rId13"/>
    <p:sldLayoutId id="2147483718" r:id="rId14"/>
    <p:sldLayoutId id="2147483765" r:id="rId15"/>
    <p:sldLayoutId id="2147483766" r:id="rId16"/>
    <p:sldLayoutId id="2147483767" r:id="rId17"/>
    <p:sldLayoutId id="2147483904" r:id="rId18"/>
    <p:sldLayoutId id="2147483905" r:id="rId19"/>
    <p:sldLayoutId id="2147483768" r:id="rId20"/>
    <p:sldLayoutId id="2147483771" r:id="rId21"/>
    <p:sldLayoutId id="2147483769" r:id="rId22"/>
    <p:sldLayoutId id="2147483772" r:id="rId23"/>
    <p:sldLayoutId id="2147483696" r:id="rId24"/>
    <p:sldLayoutId id="2147483720" r:id="rId25"/>
    <p:sldLayoutId id="2147483697" r:id="rId26"/>
    <p:sldLayoutId id="2147483722" r:id="rId27"/>
    <p:sldLayoutId id="2147483698" r:id="rId28"/>
    <p:sldLayoutId id="2147483724" r:id="rId29"/>
    <p:sldLayoutId id="2147483788" r:id="rId30"/>
    <p:sldLayoutId id="2147483907" r:id="rId31"/>
    <p:sldLayoutId id="2147483789" r:id="rId32"/>
    <p:sldLayoutId id="2147483778" r:id="rId33"/>
    <p:sldLayoutId id="2147483790" r:id="rId34"/>
    <p:sldLayoutId id="2147483783" r:id="rId35"/>
    <p:sldLayoutId id="2147483791" r:id="rId36"/>
    <p:sldLayoutId id="2147483784" r:id="rId37"/>
    <p:sldLayoutId id="2147483774" r:id="rId38"/>
    <p:sldLayoutId id="2147483906" r:id="rId39"/>
    <p:sldLayoutId id="2147483792" r:id="rId40"/>
    <p:sldLayoutId id="2147483785" r:id="rId41"/>
    <p:sldLayoutId id="2147483793" r:id="rId42"/>
    <p:sldLayoutId id="2147483786" r:id="rId43"/>
    <p:sldLayoutId id="2147483801" r:id="rId44"/>
    <p:sldLayoutId id="2147483728" r:id="rId45"/>
    <p:sldLayoutId id="2147483800" r:id="rId46"/>
    <p:sldLayoutId id="2147483776" r:id="rId47"/>
    <p:sldLayoutId id="2147483651" r:id="rId48"/>
    <p:sldLayoutId id="2147483731" r:id="rId49"/>
    <p:sldLayoutId id="2147483668" r:id="rId50"/>
    <p:sldLayoutId id="2147483733" r:id="rId51"/>
    <p:sldLayoutId id="2147483804" r:id="rId52"/>
    <p:sldLayoutId id="2147483803" r:id="rId53"/>
    <p:sldLayoutId id="2147483805" r:id="rId54"/>
    <p:sldLayoutId id="2147483897" r:id="rId55"/>
    <p:sldLayoutId id="2147483898" r:id="rId56"/>
    <p:sldLayoutId id="2147483703" r:id="rId57"/>
    <p:sldLayoutId id="2147483734" r:id="rId58"/>
    <p:sldLayoutId id="2147483809" r:id="rId59"/>
    <p:sldLayoutId id="2147483811" r:id="rId60"/>
    <p:sldLayoutId id="2147483823" r:id="rId61"/>
    <p:sldLayoutId id="2147483843" r:id="rId62"/>
    <p:sldLayoutId id="2147483810" r:id="rId63"/>
    <p:sldLayoutId id="2147483812" r:id="rId64"/>
    <p:sldLayoutId id="2147483824" r:id="rId65"/>
    <p:sldLayoutId id="2147483739" r:id="rId66"/>
    <p:sldLayoutId id="2147483842" r:id="rId67"/>
    <p:sldLayoutId id="2147483661" r:id="rId68"/>
    <p:sldLayoutId id="2147483874" r:id="rId69"/>
    <p:sldLayoutId id="2147483875" r:id="rId70"/>
    <p:sldLayoutId id="2147483706" r:id="rId71"/>
    <p:sldLayoutId id="2147483746" r:id="rId72"/>
    <p:sldLayoutId id="2147483822" r:id="rId73"/>
    <p:sldLayoutId id="2147483833" r:id="rId74"/>
    <p:sldLayoutId id="2147483910" r:id="rId75"/>
    <p:sldLayoutId id="2147483814" r:id="rId76"/>
    <p:sldLayoutId id="2147483825" r:id="rId77"/>
    <p:sldLayoutId id="2147483829" r:id="rId78"/>
    <p:sldLayoutId id="2147483826" r:id="rId79"/>
    <p:sldLayoutId id="2147483830" r:id="rId80"/>
    <p:sldLayoutId id="2147483828" r:id="rId81"/>
    <p:sldLayoutId id="2147483831" r:id="rId82"/>
    <p:sldLayoutId id="2147483827" r:id="rId83"/>
    <p:sldLayoutId id="2147483832" r:id="rId84"/>
    <p:sldLayoutId id="2147483687" r:id="rId85"/>
    <p:sldLayoutId id="2147483741" r:id="rId86"/>
    <p:sldLayoutId id="2147483856" r:id="rId87"/>
    <p:sldLayoutId id="2147483857" r:id="rId88"/>
    <p:sldLayoutId id="2147483858" r:id="rId89"/>
    <p:sldLayoutId id="2147483859" r:id="rId90"/>
    <p:sldLayoutId id="2147483908" r:id="rId91"/>
    <p:sldLayoutId id="2147483909" r:id="rId92"/>
    <p:sldLayoutId id="2147483674" r:id="rId93"/>
    <p:sldLayoutId id="2147483743" r:id="rId94"/>
    <p:sldLayoutId id="2147483834" r:id="rId95"/>
    <p:sldLayoutId id="2147483835" r:id="rId96"/>
    <p:sldLayoutId id="2147483840" r:id="rId97"/>
    <p:sldLayoutId id="2147483841" r:id="rId98"/>
    <p:sldLayoutId id="2147483836" r:id="rId99"/>
    <p:sldLayoutId id="2147483837" r:id="rId100"/>
    <p:sldLayoutId id="2147483838" r:id="rId101"/>
    <p:sldLayoutId id="2147483839" r:id="rId102"/>
    <p:sldLayoutId id="2147483690" r:id="rId103"/>
    <p:sldLayoutId id="2147483848" r:id="rId104"/>
    <p:sldLayoutId id="2147483847" r:id="rId105"/>
    <p:sldLayoutId id="2147483846" r:id="rId106"/>
    <p:sldLayoutId id="2147483845" r:id="rId107"/>
    <p:sldLayoutId id="2147483745" r:id="rId108"/>
    <p:sldLayoutId id="2147483896" r:id="rId109"/>
    <p:sldLayoutId id="2147483844" r:id="rId110"/>
    <p:sldLayoutId id="2147483849" r:id="rId111"/>
    <p:sldLayoutId id="2147483852" r:id="rId112"/>
    <p:sldLayoutId id="2147483853" r:id="rId113"/>
    <p:sldLayoutId id="2147483855" r:id="rId114"/>
    <p:sldLayoutId id="2147483867" r:id="rId115"/>
    <p:sldLayoutId id="2147483869" r:id="rId116"/>
    <p:sldLayoutId id="2147483873" r:id="rId117"/>
    <p:sldLayoutId id="2147483707" r:id="rId118"/>
    <p:sldLayoutId id="2147483750" r:id="rId119"/>
    <p:sldLayoutId id="2147483883" r:id="rId120"/>
    <p:sldLayoutId id="2147483752" r:id="rId121"/>
    <p:sldLayoutId id="2147483708" r:id="rId122"/>
    <p:sldLayoutId id="2147483882" r:id="rId123"/>
    <p:sldLayoutId id="2147483911" r:id="rId124"/>
    <p:sldLayoutId id="2147483912" r:id="rId125"/>
    <p:sldLayoutId id="2147483900" r:id="rId126"/>
    <p:sldLayoutId id="2147483881" r:id="rId127"/>
    <p:sldLayoutId id="2147483901" r:id="rId128"/>
    <p:sldLayoutId id="2147483902" r:id="rId129"/>
    <p:sldLayoutId id="2147483710" r:id="rId130"/>
    <p:sldLayoutId id="2147483756" r:id="rId131"/>
    <p:sldLayoutId id="2147483711" r:id="rId132"/>
    <p:sldLayoutId id="2147483886" r:id="rId133"/>
    <p:sldLayoutId id="2147483890" r:id="rId134"/>
    <p:sldLayoutId id="2147483891" r:id="rId135"/>
    <p:sldLayoutId id="2147483887" r:id="rId136"/>
    <p:sldLayoutId id="2147483889" r:id="rId137"/>
    <p:sldLayoutId id="2147483864" r:id="rId138"/>
    <p:sldLayoutId id="2147483861" r:id="rId139"/>
    <p:sldLayoutId id="2147483893" r:id="rId140"/>
    <p:sldLayoutId id="2147483892" r:id="rId141"/>
    <p:sldLayoutId id="2147483894" r:id="rId142"/>
    <p:sldLayoutId id="2147483895" r:id="rId143"/>
    <p:sldLayoutId id="2147483863" r:id="rId144"/>
    <p:sldLayoutId id="2147483860" r:id="rId145"/>
    <p:sldLayoutId id="2147483870" r:id="rId146"/>
    <p:sldLayoutId id="2147483865" r:id="rId147"/>
    <p:sldLayoutId id="2147483884" r:id="rId148"/>
    <p:sldLayoutId id="2147483871" r:id="rId149"/>
    <p:sldLayoutId id="2147483652" r:id="rId150"/>
    <p:sldLayoutId id="2147483760" r:id="rId151"/>
  </p:sldLayoutIdLst>
  <p:hf hdr="0"/>
  <p:txStyles>
    <p:titleStyle>
      <a:lvl1pPr algn="l" defTabSz="914400" rtl="0" eaLnBrk="1" latinLnBrk="0" hangingPunct="1">
        <a:lnSpc>
          <a:spcPct val="90000"/>
        </a:lnSpc>
        <a:spcBef>
          <a:spcPct val="0"/>
        </a:spcBef>
        <a:buNone/>
        <a:defRPr sz="4400" b="1" i="0" kern="1200">
          <a:solidFill>
            <a:srgbClr val="7029EC"/>
          </a:solidFill>
          <a:latin typeface="Arial Black" charset="0"/>
          <a:ea typeface="Arial Black" charset="0"/>
          <a:cs typeface="Arial Black" charset="0"/>
        </a:defRPr>
      </a:lvl1pPr>
    </p:titleStyle>
    <p:bodyStyle>
      <a:lvl1pPr marL="0" marR="0" indent="0" algn="l" defTabSz="914400" rtl="0" eaLnBrk="1" fontAlgn="auto" latinLnBrk="0" hangingPunct="1">
        <a:lnSpc>
          <a:spcPct val="90000"/>
        </a:lnSpc>
        <a:spcBef>
          <a:spcPts val="1000"/>
        </a:spcBef>
        <a:spcAft>
          <a:spcPts val="0"/>
        </a:spcAft>
        <a:buClrTx/>
        <a:buSzTx/>
        <a:buFont typeface="Arial"/>
        <a:buNone/>
        <a:tabLst/>
        <a:defRPr sz="1800" kern="1200" baseline="0">
          <a:solidFill>
            <a:srgbClr val="00000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800" kern="1200" baseline="0">
          <a:solidFill>
            <a:srgbClr val="000000"/>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600" kern="1200" baseline="0">
          <a:solidFill>
            <a:srgbClr val="000000"/>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6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711200" y="95250"/>
            <a:ext cx="10922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1507" name="Rectangle 3"/>
          <p:cNvSpPr>
            <a:spLocks noGrp="1" noChangeArrowheads="1"/>
          </p:cNvSpPr>
          <p:nvPr>
            <p:ph type="body" idx="1"/>
          </p:nvPr>
        </p:nvSpPr>
        <p:spPr bwMode="auto">
          <a:xfrm>
            <a:off x="711200" y="1466850"/>
            <a:ext cx="10922000" cy="4552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1509" name="Rectangle 5"/>
          <p:cNvSpPr>
            <a:spLocks noGrp="1" noChangeArrowheads="1"/>
          </p:cNvSpPr>
          <p:nvPr>
            <p:ph type="ftr" sz="quarter" idx="3"/>
          </p:nvPr>
        </p:nvSpPr>
        <p:spPr bwMode="auto">
          <a:xfrm>
            <a:off x="914400" y="6248400"/>
            <a:ext cx="6908800" cy="419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4F1567"/>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pPr>
            <a:endParaRPr lang="en-US" dirty="0"/>
          </a:p>
        </p:txBody>
      </p:sp>
      <p:sp>
        <p:nvSpPr>
          <p:cNvPr id="21510" name="Rectangle 6"/>
          <p:cNvSpPr>
            <a:spLocks noGrp="1" noChangeArrowheads="1"/>
          </p:cNvSpPr>
          <p:nvPr>
            <p:ph type="sldNum" sz="quarter" idx="4"/>
          </p:nvPr>
        </p:nvSpPr>
        <p:spPr bwMode="auto">
          <a:xfrm>
            <a:off x="8331200" y="6248400"/>
            <a:ext cx="609600" cy="419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4F1567"/>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pPr>
            <a:fld id="{506E9D53-62E5-4F3B-9646-6E9E674D62D1}"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3098355486"/>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Lst>
  <p:hf sldNum="0" hdr="0" ftr="0" dt="0"/>
  <p:txStyles>
    <p:titleStyle>
      <a:lvl1pPr algn="l" rtl="0" eaLnBrk="1" fontAlgn="base" hangingPunct="1">
        <a:spcBef>
          <a:spcPct val="0"/>
        </a:spcBef>
        <a:spcAft>
          <a:spcPct val="0"/>
        </a:spcAft>
        <a:defRPr sz="4200" b="1">
          <a:solidFill>
            <a:srgbClr val="4F1567"/>
          </a:solidFill>
          <a:latin typeface="Arial"/>
          <a:ea typeface="+mj-ea"/>
          <a:cs typeface="Arial"/>
        </a:defRPr>
      </a:lvl1pPr>
      <a:lvl2pPr algn="l" rtl="0" eaLnBrk="1" fontAlgn="base" hangingPunct="1">
        <a:spcBef>
          <a:spcPct val="0"/>
        </a:spcBef>
        <a:spcAft>
          <a:spcPct val="0"/>
        </a:spcAft>
        <a:defRPr sz="4200" b="1">
          <a:solidFill>
            <a:srgbClr val="C85D9B"/>
          </a:solidFill>
          <a:latin typeface="Trebuchet MS" pitchFamily="34" charset="0"/>
          <a:ea typeface="ＭＳ Ｐゴシック" pitchFamily="-64" charset="-128"/>
        </a:defRPr>
      </a:lvl2pPr>
      <a:lvl3pPr algn="l" rtl="0" eaLnBrk="1" fontAlgn="base" hangingPunct="1">
        <a:spcBef>
          <a:spcPct val="0"/>
        </a:spcBef>
        <a:spcAft>
          <a:spcPct val="0"/>
        </a:spcAft>
        <a:defRPr sz="4200" b="1">
          <a:solidFill>
            <a:srgbClr val="C85D9B"/>
          </a:solidFill>
          <a:latin typeface="Trebuchet MS" pitchFamily="34" charset="0"/>
          <a:ea typeface="ＭＳ Ｐゴシック" pitchFamily="-64" charset="-128"/>
        </a:defRPr>
      </a:lvl3pPr>
      <a:lvl4pPr algn="l" rtl="0" eaLnBrk="1" fontAlgn="base" hangingPunct="1">
        <a:spcBef>
          <a:spcPct val="0"/>
        </a:spcBef>
        <a:spcAft>
          <a:spcPct val="0"/>
        </a:spcAft>
        <a:defRPr sz="4200" b="1">
          <a:solidFill>
            <a:srgbClr val="C85D9B"/>
          </a:solidFill>
          <a:latin typeface="Trebuchet MS" pitchFamily="34" charset="0"/>
          <a:ea typeface="ＭＳ Ｐゴシック" pitchFamily="-64" charset="-128"/>
        </a:defRPr>
      </a:lvl4pPr>
      <a:lvl5pPr algn="l" rtl="0" eaLnBrk="1" fontAlgn="base" hangingPunct="1">
        <a:spcBef>
          <a:spcPct val="0"/>
        </a:spcBef>
        <a:spcAft>
          <a:spcPct val="0"/>
        </a:spcAft>
        <a:defRPr sz="4200" b="1">
          <a:solidFill>
            <a:srgbClr val="C85D9B"/>
          </a:solidFill>
          <a:latin typeface="Trebuchet MS" pitchFamily="34" charset="0"/>
          <a:ea typeface="ＭＳ Ｐゴシック" pitchFamily="-64" charset="-128"/>
        </a:defRPr>
      </a:lvl5pPr>
      <a:lvl6pPr marL="457200" algn="l" rtl="0" eaLnBrk="1" fontAlgn="base" hangingPunct="1">
        <a:spcBef>
          <a:spcPct val="0"/>
        </a:spcBef>
        <a:spcAft>
          <a:spcPct val="0"/>
        </a:spcAft>
        <a:defRPr sz="4200" b="1">
          <a:solidFill>
            <a:srgbClr val="C85D9B"/>
          </a:solidFill>
          <a:latin typeface="Trebuchet MS" pitchFamily="34" charset="0"/>
          <a:ea typeface="ＭＳ Ｐゴシック" pitchFamily="-64" charset="-128"/>
        </a:defRPr>
      </a:lvl6pPr>
      <a:lvl7pPr marL="914400" algn="l" rtl="0" eaLnBrk="1" fontAlgn="base" hangingPunct="1">
        <a:spcBef>
          <a:spcPct val="0"/>
        </a:spcBef>
        <a:spcAft>
          <a:spcPct val="0"/>
        </a:spcAft>
        <a:defRPr sz="4200" b="1">
          <a:solidFill>
            <a:srgbClr val="C85D9B"/>
          </a:solidFill>
          <a:latin typeface="Trebuchet MS" pitchFamily="34" charset="0"/>
          <a:ea typeface="ＭＳ Ｐゴシック" pitchFamily="-64" charset="-128"/>
        </a:defRPr>
      </a:lvl7pPr>
      <a:lvl8pPr marL="1371600" algn="l" rtl="0" eaLnBrk="1" fontAlgn="base" hangingPunct="1">
        <a:spcBef>
          <a:spcPct val="0"/>
        </a:spcBef>
        <a:spcAft>
          <a:spcPct val="0"/>
        </a:spcAft>
        <a:defRPr sz="4200" b="1">
          <a:solidFill>
            <a:srgbClr val="C85D9B"/>
          </a:solidFill>
          <a:latin typeface="Trebuchet MS" pitchFamily="34" charset="0"/>
          <a:ea typeface="ＭＳ Ｐゴシック" pitchFamily="-64" charset="-128"/>
        </a:defRPr>
      </a:lvl8pPr>
      <a:lvl9pPr marL="1828800" algn="l" rtl="0" eaLnBrk="1" fontAlgn="base" hangingPunct="1">
        <a:spcBef>
          <a:spcPct val="0"/>
        </a:spcBef>
        <a:spcAft>
          <a:spcPct val="0"/>
        </a:spcAft>
        <a:defRPr sz="4200" b="1">
          <a:solidFill>
            <a:srgbClr val="C85D9B"/>
          </a:solidFill>
          <a:latin typeface="Trebuchet MS" pitchFamily="34" charset="0"/>
          <a:ea typeface="ＭＳ Ｐゴシック" pitchFamily="-64" charset="-128"/>
        </a:defRPr>
      </a:lvl9pPr>
    </p:titleStyle>
    <p:bodyStyle>
      <a:lvl1pPr marL="342900" indent="-342900" algn="l" rtl="0" eaLnBrk="1" fontAlgn="base" hangingPunct="1">
        <a:spcBef>
          <a:spcPct val="20000"/>
        </a:spcBef>
        <a:spcAft>
          <a:spcPct val="0"/>
        </a:spcAft>
        <a:defRPr sz="2000" b="1" baseline="0">
          <a:solidFill>
            <a:srgbClr val="5B2B76"/>
          </a:solidFill>
          <a:latin typeface="Arial"/>
          <a:ea typeface="+mn-ea"/>
          <a:cs typeface="Arial"/>
        </a:defRPr>
      </a:lvl1pPr>
      <a:lvl2pPr marL="800100" indent="-342900" algn="l" rtl="0" eaLnBrk="1" fontAlgn="base" hangingPunct="1">
        <a:spcBef>
          <a:spcPct val="20000"/>
        </a:spcBef>
        <a:spcAft>
          <a:spcPct val="0"/>
        </a:spcAft>
        <a:buSzPct val="110000"/>
        <a:buFont typeface="Arial" panose="020B0604020202020204" pitchFamily="34" charset="0"/>
        <a:buChar char="•"/>
        <a:defRPr sz="2000">
          <a:solidFill>
            <a:srgbClr val="4F1567"/>
          </a:solidFill>
          <a:latin typeface="Arial"/>
          <a:ea typeface="+mn-ea"/>
          <a:cs typeface="Arial"/>
        </a:defRPr>
      </a:lvl2pPr>
      <a:lvl3pPr marL="1085850" indent="-228600" algn="l" rtl="0" eaLnBrk="1" fontAlgn="base" hangingPunct="1">
        <a:spcBef>
          <a:spcPct val="20000"/>
        </a:spcBef>
        <a:spcAft>
          <a:spcPct val="0"/>
        </a:spcAft>
        <a:buFont typeface="Courier New" panose="02070309020205020404" pitchFamily="49" charset="0"/>
        <a:buChar char="o"/>
        <a:defRPr>
          <a:solidFill>
            <a:srgbClr val="4F1567"/>
          </a:solidFill>
          <a:latin typeface="Arial"/>
          <a:ea typeface="+mn-ea"/>
          <a:cs typeface="Arial"/>
        </a:defRPr>
      </a:lvl3pPr>
      <a:lvl4pPr marL="1428750" indent="-228600" algn="l" rtl="0" eaLnBrk="1" fontAlgn="base" hangingPunct="1">
        <a:spcBef>
          <a:spcPct val="20000"/>
        </a:spcBef>
        <a:spcAft>
          <a:spcPct val="0"/>
        </a:spcAft>
        <a:buChar char="–"/>
        <a:defRPr sz="1600">
          <a:solidFill>
            <a:srgbClr val="4F1567"/>
          </a:solidFill>
          <a:latin typeface="Arial"/>
          <a:ea typeface="+mn-ea"/>
          <a:cs typeface="Arial"/>
        </a:defRPr>
      </a:lvl4pPr>
      <a:lvl5pPr marL="1771650" indent="-228600" algn="l" rtl="0" eaLnBrk="1" fontAlgn="base" hangingPunct="1">
        <a:spcBef>
          <a:spcPct val="20000"/>
        </a:spcBef>
        <a:spcAft>
          <a:spcPct val="0"/>
        </a:spcAft>
        <a:buChar char="»"/>
        <a:defRPr sz="1600">
          <a:solidFill>
            <a:srgbClr val="4F1567"/>
          </a:solidFill>
          <a:latin typeface="Arial"/>
          <a:ea typeface="+mn-ea"/>
          <a:cs typeface="Arial"/>
        </a:defRPr>
      </a:lvl5pPr>
      <a:lvl6pPr marL="2228850" indent="-228600" algn="l" rtl="0" eaLnBrk="1" fontAlgn="base" hangingPunct="1">
        <a:spcBef>
          <a:spcPct val="20000"/>
        </a:spcBef>
        <a:spcAft>
          <a:spcPct val="0"/>
        </a:spcAft>
        <a:buChar char="»"/>
        <a:defRPr sz="1600">
          <a:solidFill>
            <a:srgbClr val="262626"/>
          </a:solidFill>
          <a:latin typeface="+mn-lt"/>
          <a:ea typeface="+mn-ea"/>
        </a:defRPr>
      </a:lvl6pPr>
      <a:lvl7pPr marL="2686050" indent="-228600" algn="l" rtl="0" eaLnBrk="1" fontAlgn="base" hangingPunct="1">
        <a:spcBef>
          <a:spcPct val="20000"/>
        </a:spcBef>
        <a:spcAft>
          <a:spcPct val="0"/>
        </a:spcAft>
        <a:buChar char="»"/>
        <a:defRPr sz="1600">
          <a:solidFill>
            <a:srgbClr val="262626"/>
          </a:solidFill>
          <a:latin typeface="+mn-lt"/>
          <a:ea typeface="+mn-ea"/>
        </a:defRPr>
      </a:lvl7pPr>
      <a:lvl8pPr marL="3143250" indent="-228600" algn="l" rtl="0" eaLnBrk="1" fontAlgn="base" hangingPunct="1">
        <a:spcBef>
          <a:spcPct val="20000"/>
        </a:spcBef>
        <a:spcAft>
          <a:spcPct val="0"/>
        </a:spcAft>
        <a:buChar char="»"/>
        <a:defRPr sz="1600">
          <a:solidFill>
            <a:srgbClr val="262626"/>
          </a:solidFill>
          <a:latin typeface="+mn-lt"/>
          <a:ea typeface="+mn-ea"/>
        </a:defRPr>
      </a:lvl8pPr>
      <a:lvl9pPr marL="3600450" indent="-228600" algn="l" rtl="0" eaLnBrk="1" fontAlgn="base" hangingPunct="1">
        <a:spcBef>
          <a:spcPct val="20000"/>
        </a:spcBef>
        <a:spcAft>
          <a:spcPct val="0"/>
        </a:spcAft>
        <a:buChar char="»"/>
        <a:defRPr sz="1600">
          <a:solidFill>
            <a:srgbClr val="26262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029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084882" y="6356352"/>
            <a:ext cx="247593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Date</a:t>
            </a:r>
            <a:endParaRPr lang="en-US" dirty="0">
              <a:solidFill>
                <a:srgbClr val="FFFFFF">
                  <a:tint val="75000"/>
                </a:srgbClr>
              </a:solidFill>
            </a:endParaRPr>
          </a:p>
        </p:txBody>
      </p:sp>
      <p:sp>
        <p:nvSpPr>
          <p:cNvPr id="5" name="Footer Placeholder 4"/>
          <p:cNvSpPr>
            <a:spLocks noGrp="1"/>
          </p:cNvSpPr>
          <p:nvPr>
            <p:ph type="ftr" sz="quarter" idx="3"/>
          </p:nvPr>
        </p:nvSpPr>
        <p:spPr>
          <a:xfrm>
            <a:off x="5737424" y="6356352"/>
            <a:ext cx="372125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FFFFFF">
                  <a:tint val="75000"/>
                </a:srgbClr>
              </a:solidFill>
            </a:endParaRPr>
          </a:p>
        </p:txBody>
      </p:sp>
      <p:sp>
        <p:nvSpPr>
          <p:cNvPr id="6" name="Slide Number Placeholder 5"/>
          <p:cNvSpPr>
            <a:spLocks noGrp="1"/>
          </p:cNvSpPr>
          <p:nvPr>
            <p:ph type="sldNum" sz="quarter" idx="4"/>
          </p:nvPr>
        </p:nvSpPr>
        <p:spPr>
          <a:xfrm>
            <a:off x="9724913" y="6356352"/>
            <a:ext cx="237475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2345" y="6309060"/>
            <a:ext cx="2286244" cy="389643"/>
          </a:xfrm>
          <a:prstGeom prst="rect">
            <a:avLst/>
          </a:prstGeom>
        </p:spPr>
      </p:pic>
      <p:cxnSp>
        <p:nvCxnSpPr>
          <p:cNvPr id="9" name="Straight Connector 8"/>
          <p:cNvCxnSpPr/>
          <p:nvPr userDrawn="1"/>
        </p:nvCxnSpPr>
        <p:spPr>
          <a:xfrm>
            <a:off x="443246" y="6176963"/>
            <a:ext cx="113055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644064"/>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Graphik Black" panose="020B0A0303020206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Black" panose="020B0A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Bold" panose="020B08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Regular"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Regular"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Regular"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029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084882" y="6356352"/>
            <a:ext cx="247593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Date</a:t>
            </a:r>
            <a:endParaRPr lang="en-US" dirty="0">
              <a:solidFill>
                <a:srgbClr val="FFFFFF">
                  <a:tint val="75000"/>
                </a:srgbClr>
              </a:solidFill>
            </a:endParaRPr>
          </a:p>
        </p:txBody>
      </p:sp>
      <p:sp>
        <p:nvSpPr>
          <p:cNvPr id="5" name="Footer Placeholder 4"/>
          <p:cNvSpPr>
            <a:spLocks noGrp="1"/>
          </p:cNvSpPr>
          <p:nvPr>
            <p:ph type="ftr" sz="quarter" idx="3"/>
          </p:nvPr>
        </p:nvSpPr>
        <p:spPr>
          <a:xfrm>
            <a:off x="5737424" y="6356352"/>
            <a:ext cx="372125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FFFFFF">
                  <a:tint val="75000"/>
                </a:srgbClr>
              </a:solidFill>
            </a:endParaRPr>
          </a:p>
        </p:txBody>
      </p:sp>
      <p:sp>
        <p:nvSpPr>
          <p:cNvPr id="6" name="Slide Number Placeholder 5"/>
          <p:cNvSpPr>
            <a:spLocks noGrp="1"/>
          </p:cNvSpPr>
          <p:nvPr>
            <p:ph type="sldNum" sz="quarter" idx="4"/>
          </p:nvPr>
        </p:nvSpPr>
        <p:spPr>
          <a:xfrm>
            <a:off x="9724913" y="6356352"/>
            <a:ext cx="237475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2345" y="6309060"/>
            <a:ext cx="2286244" cy="389643"/>
          </a:xfrm>
          <a:prstGeom prst="rect">
            <a:avLst/>
          </a:prstGeom>
        </p:spPr>
      </p:pic>
      <p:cxnSp>
        <p:nvCxnSpPr>
          <p:cNvPr id="9" name="Straight Connector 8"/>
          <p:cNvCxnSpPr/>
          <p:nvPr userDrawn="1"/>
        </p:nvCxnSpPr>
        <p:spPr>
          <a:xfrm>
            <a:off x="443246" y="6176963"/>
            <a:ext cx="113055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10199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Graphik Black" panose="020B0A0303020206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Black" panose="020B0A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Bold" panose="020B08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Regular"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Regular"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Regular"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7029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084882" y="6356352"/>
            <a:ext cx="247593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FFFFFF">
                    <a:tint val="75000"/>
                  </a:srgbClr>
                </a:solidFill>
              </a:rPr>
              <a:t>Date</a:t>
            </a:r>
            <a:endParaRPr lang="en-US" dirty="0">
              <a:solidFill>
                <a:srgbClr val="FFFFFF">
                  <a:tint val="75000"/>
                </a:srgbClr>
              </a:solidFill>
            </a:endParaRPr>
          </a:p>
        </p:txBody>
      </p:sp>
      <p:sp>
        <p:nvSpPr>
          <p:cNvPr id="5" name="Footer Placeholder 4"/>
          <p:cNvSpPr>
            <a:spLocks noGrp="1"/>
          </p:cNvSpPr>
          <p:nvPr>
            <p:ph type="ftr" sz="quarter" idx="3"/>
          </p:nvPr>
        </p:nvSpPr>
        <p:spPr>
          <a:xfrm>
            <a:off x="5737424" y="6356352"/>
            <a:ext cx="372125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FFFFFF">
                  <a:tint val="75000"/>
                </a:srgbClr>
              </a:solidFill>
            </a:endParaRPr>
          </a:p>
        </p:txBody>
      </p:sp>
      <p:sp>
        <p:nvSpPr>
          <p:cNvPr id="6" name="Slide Number Placeholder 5"/>
          <p:cNvSpPr>
            <a:spLocks noGrp="1"/>
          </p:cNvSpPr>
          <p:nvPr>
            <p:ph type="sldNum" sz="quarter" idx="4"/>
          </p:nvPr>
        </p:nvSpPr>
        <p:spPr>
          <a:xfrm>
            <a:off x="9724913" y="6356352"/>
            <a:ext cx="237475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6FC12D-232C-43AF-9DBF-A91D5CD06DCE}" type="slidenum">
              <a:rPr lang="en-US" smtClean="0">
                <a:solidFill>
                  <a:srgbClr val="FFFFFF">
                    <a:tint val="75000"/>
                  </a:srgbClr>
                </a:solidFill>
              </a:rPr>
              <a:pPr/>
              <a:t>‹#›</a:t>
            </a:fld>
            <a:endParaRPr lang="en-US">
              <a:solidFill>
                <a:srgbClr val="FFFFFF">
                  <a:tint val="75000"/>
                </a:srgb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2345" y="6309060"/>
            <a:ext cx="2286244" cy="389643"/>
          </a:xfrm>
          <a:prstGeom prst="rect">
            <a:avLst/>
          </a:prstGeom>
        </p:spPr>
      </p:pic>
      <p:cxnSp>
        <p:nvCxnSpPr>
          <p:cNvPr id="9" name="Straight Connector 8"/>
          <p:cNvCxnSpPr/>
          <p:nvPr userDrawn="1"/>
        </p:nvCxnSpPr>
        <p:spPr>
          <a:xfrm>
            <a:off x="443246" y="6176963"/>
            <a:ext cx="113055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67172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Graphik Black" panose="020B0A0303020206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Black" panose="020B0A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Bold" panose="020B08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Regular"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Regular"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Regular"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mitchell@marchofdimes.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openxmlformats.org/officeDocument/2006/relationships/image" Target="../media/image1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FqSS3kH283Y" TargetMode="External"/><Relationship Id="rId4" Type="http://schemas.openxmlformats.org/officeDocument/2006/relationships/image" Target="../media/image11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0.xml"/><Relationship Id="rId1" Type="http://schemas.openxmlformats.org/officeDocument/2006/relationships/video" Target="https://www.youtube.com/embed/8u2F9UJLg5w" TargetMode="External"/><Relationship Id="rId4" Type="http://schemas.openxmlformats.org/officeDocument/2006/relationships/image" Target="../media/image10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xml"/><Relationship Id="rId1" Type="http://schemas.openxmlformats.org/officeDocument/2006/relationships/slideLayout" Target="../slideLayouts/slideLayout181.xml"/></Relationships>
</file>

<file path=ppt/slides/_rels/slide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xml"/><Relationship Id="rId1" Type="http://schemas.openxmlformats.org/officeDocument/2006/relationships/slideLayout" Target="../slideLayouts/slideLayout19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Healthy Moms.</a:t>
            </a:r>
            <a:br>
              <a:rPr lang="en-US" dirty="0" smtClean="0"/>
            </a:br>
            <a:r>
              <a:rPr lang="en-US" dirty="0" smtClean="0"/>
              <a:t>Strong</a:t>
            </a:r>
            <a:br>
              <a:rPr lang="en-US" dirty="0" smtClean="0"/>
            </a:br>
            <a:r>
              <a:rPr lang="en-US" dirty="0" smtClean="0"/>
              <a:t>Babies.</a:t>
            </a:r>
            <a:endParaRPr lang="en-US" dirty="0"/>
          </a:p>
        </p:txBody>
      </p:sp>
      <p:sp>
        <p:nvSpPr>
          <p:cNvPr id="3" name="Subtitle 2"/>
          <p:cNvSpPr>
            <a:spLocks noGrp="1"/>
          </p:cNvSpPr>
          <p:nvPr>
            <p:ph type="subTitle" idx="1"/>
          </p:nvPr>
        </p:nvSpPr>
        <p:spPr/>
        <p:txBody>
          <a:bodyPr/>
          <a:lstStyle/>
          <a:p>
            <a:r>
              <a:rPr lang="en-US" dirty="0" smtClean="0"/>
              <a:t>Kathryn Mitchell, </a:t>
            </a:r>
            <a:r>
              <a:rPr lang="en-US" dirty="0" smtClean="0"/>
              <a:t>MPH</a:t>
            </a:r>
          </a:p>
          <a:p>
            <a:r>
              <a:rPr lang="en-US" dirty="0" smtClean="0"/>
              <a:t>Director, Maternal &amp; Child Health</a:t>
            </a:r>
            <a:endParaRPr lang="en-US" dirty="0" smtClean="0"/>
          </a:p>
          <a:p>
            <a:r>
              <a:rPr lang="en-US" dirty="0" smtClean="0">
                <a:hlinkClick r:id="rId2"/>
              </a:rPr>
              <a:t>kmitchell@marchofdimes.org</a:t>
            </a:r>
            <a:endParaRPr lang="en-US" dirty="0" smtClean="0"/>
          </a:p>
          <a:p>
            <a:endParaRPr lang="en-US" dirty="0"/>
          </a:p>
        </p:txBody>
      </p:sp>
      <p:sp>
        <p:nvSpPr>
          <p:cNvPr id="6" name="Text Placeholder 5"/>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7004312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a:srcRect t="12952" b="12952"/>
          <a:stretch>
            <a:fillRect/>
          </a:stretch>
        </p:blipFill>
        <p:spPr>
          <a:xfrm>
            <a:off x="1488056" y="1362974"/>
            <a:ext cx="9215887" cy="5191587"/>
          </a:xfrm>
          <a:prstGeom prst="rect">
            <a:avLst/>
          </a:prstGeom>
        </p:spPr>
      </p:pic>
      <p:pic>
        <p:nvPicPr>
          <p:cNvPr id="8" name="Picture 7"/>
          <p:cNvPicPr>
            <a:picLocks noChangeAspect="1"/>
          </p:cNvPicPr>
          <p:nvPr/>
        </p:nvPicPr>
        <p:blipFill>
          <a:blip r:embed="rId4"/>
          <a:stretch>
            <a:fillRect/>
          </a:stretch>
        </p:blipFill>
        <p:spPr>
          <a:xfrm>
            <a:off x="1282496" y="295329"/>
            <a:ext cx="9627008" cy="843357"/>
          </a:xfrm>
          <a:prstGeom prst="rect">
            <a:avLst/>
          </a:prstGeom>
        </p:spPr>
      </p:pic>
    </p:spTree>
    <p:extLst>
      <p:ext uri="{BB962C8B-B14F-4D97-AF65-F5344CB8AC3E}">
        <p14:creationId xmlns:p14="http://schemas.microsoft.com/office/powerpoint/2010/main" val="3915969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01424" y="707027"/>
            <a:ext cx="7586083" cy="845730"/>
          </a:xfrm>
        </p:spPr>
        <p:txBody>
          <a:bodyPr>
            <a:normAutofit fontScale="90000"/>
          </a:bodyPr>
          <a:lstStyle/>
          <a:p>
            <a:r>
              <a:rPr lang="en-US" dirty="0" smtClean="0"/>
              <a:t>We Won’t Stop!</a:t>
            </a:r>
            <a:endParaRPr lang="en-US" dirty="0"/>
          </a:p>
        </p:txBody>
      </p:sp>
      <p:sp>
        <p:nvSpPr>
          <p:cNvPr id="4" name="Date Placeholder 3"/>
          <p:cNvSpPr>
            <a:spLocks noGrp="1"/>
          </p:cNvSpPr>
          <p:nvPr>
            <p:ph type="dt" sz="half" idx="38"/>
          </p:nvPr>
        </p:nvSpPr>
        <p:spPr/>
        <p:txBody>
          <a:bodyPr/>
          <a:lstStyle/>
          <a:p>
            <a:endParaRPr lang="en-US" dirty="0"/>
          </a:p>
        </p:txBody>
      </p:sp>
      <p:sp>
        <p:nvSpPr>
          <p:cNvPr id="5" name="Text Placeholder 4"/>
          <p:cNvSpPr>
            <a:spLocks noGrp="1"/>
          </p:cNvSpPr>
          <p:nvPr>
            <p:ph type="body" sz="quarter" idx="13"/>
          </p:nvPr>
        </p:nvSpPr>
        <p:spPr/>
        <p:txBody>
          <a:bodyPr/>
          <a:lstStyle/>
          <a:p>
            <a:pPr algn="ctr"/>
            <a:endParaRPr lang="en-US" dirty="0"/>
          </a:p>
        </p:txBody>
      </p:sp>
      <p:sp>
        <p:nvSpPr>
          <p:cNvPr id="7" name="TextBox 6"/>
          <p:cNvSpPr txBox="1"/>
          <p:nvPr/>
        </p:nvSpPr>
        <p:spPr>
          <a:xfrm>
            <a:off x="621102" y="2432649"/>
            <a:ext cx="6728604" cy="369332"/>
          </a:xfrm>
          <a:prstGeom prst="rect">
            <a:avLst/>
          </a:prstGeom>
          <a:noFill/>
        </p:spPr>
        <p:txBody>
          <a:bodyPr wrap="square" rtlCol="0">
            <a:spAutoFit/>
          </a:bodyPr>
          <a:lstStyle/>
          <a:p>
            <a:endParaRPr lang="en-US" dirty="0"/>
          </a:p>
        </p:txBody>
      </p:sp>
      <p:pic>
        <p:nvPicPr>
          <p:cNvPr id="8" name="FqSS3kH283Y"/>
          <p:cNvPicPr>
            <a:picLocks noRot="1" noChangeAspect="1"/>
          </p:cNvPicPr>
          <p:nvPr>
            <a:videoFile r:link="rId1"/>
          </p:nvPr>
        </p:nvPicPr>
        <p:blipFill>
          <a:blip r:embed="rId4"/>
          <a:stretch>
            <a:fillRect/>
          </a:stretch>
        </p:blipFill>
        <p:spPr>
          <a:xfrm>
            <a:off x="1705154" y="1828679"/>
            <a:ext cx="8698302" cy="4892795"/>
          </a:xfrm>
          <a:prstGeom prst="rect">
            <a:avLst/>
          </a:prstGeom>
        </p:spPr>
      </p:pic>
    </p:spTree>
    <p:extLst>
      <p:ext uri="{BB962C8B-B14F-4D97-AF65-F5344CB8AC3E}">
        <p14:creationId xmlns:p14="http://schemas.microsoft.com/office/powerpoint/2010/main" val="2006016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797" y="293298"/>
            <a:ext cx="10895093" cy="1403834"/>
          </a:xfrm>
        </p:spPr>
        <p:txBody>
          <a:bodyPr>
            <a:noAutofit/>
          </a:bodyPr>
          <a:lstStyle/>
          <a:p>
            <a:pPr algn="ctr"/>
            <a:r>
              <a:rPr lang="en-US" sz="5400" dirty="0" smtClean="0"/>
              <a:t>We Are Celebrating 80 Years!</a:t>
            </a:r>
            <a:endParaRPr lang="en-US" sz="5400" dirty="0"/>
          </a:p>
        </p:txBody>
      </p:sp>
      <p:sp>
        <p:nvSpPr>
          <p:cNvPr id="6" name="Slide Number Placeholder 5"/>
          <p:cNvSpPr>
            <a:spLocks noGrp="1"/>
          </p:cNvSpPr>
          <p:nvPr>
            <p:ph type="sldNum" sz="quarter" idx="4294967295"/>
          </p:nvPr>
        </p:nvSpPr>
        <p:spPr>
          <a:xfrm>
            <a:off x="10617200" y="6356350"/>
            <a:ext cx="1574800" cy="365125"/>
          </a:xfrm>
        </p:spPr>
        <p:txBody>
          <a:bodyPr/>
          <a:lstStyle/>
          <a:p>
            <a:fld id="{74E668D2-7E3A-1C49-BA1B-833A750388D4}" type="slidenum">
              <a:rPr lang="en-US" smtClean="0"/>
              <a:pPr/>
              <a:t>2</a:t>
            </a:fld>
            <a:endParaRPr lang="en-US" dirty="0"/>
          </a:p>
        </p:txBody>
      </p:sp>
      <p:pic>
        <p:nvPicPr>
          <p:cNvPr id="8" name="8u2F9UJLg5w"/>
          <p:cNvPicPr>
            <a:picLocks noRot="1" noChangeAspect="1"/>
          </p:cNvPicPr>
          <p:nvPr>
            <a:videoFile r:link="rId1"/>
          </p:nvPr>
        </p:nvPicPr>
        <p:blipFill>
          <a:blip r:embed="rId4"/>
          <a:stretch>
            <a:fillRect/>
          </a:stretch>
        </p:blipFill>
        <p:spPr>
          <a:xfrm>
            <a:off x="1785970" y="1856556"/>
            <a:ext cx="8324189" cy="4682356"/>
          </a:xfrm>
          <a:prstGeom prst="rect">
            <a:avLst/>
          </a:prstGeom>
        </p:spPr>
      </p:pic>
    </p:spTree>
    <p:extLst>
      <p:ext uri="{BB962C8B-B14F-4D97-AF65-F5344CB8AC3E}">
        <p14:creationId xmlns:p14="http://schemas.microsoft.com/office/powerpoint/2010/main" val="1045496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344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38"/>
          </p:nvPr>
        </p:nvSpPr>
        <p:spPr>
          <a:xfrm>
            <a:off x="1816926" y="6356350"/>
            <a:ext cx="1999834" cy="365125"/>
          </a:xfrm>
        </p:spPr>
        <p:txBody>
          <a:bodyPr/>
          <a:lstStyle/>
          <a:p>
            <a:endParaRPr lang="en-US" dirty="0"/>
          </a:p>
        </p:txBody>
      </p:sp>
      <p:sp>
        <p:nvSpPr>
          <p:cNvPr id="3" name="Footer Placeholder 2"/>
          <p:cNvSpPr>
            <a:spLocks noGrp="1"/>
          </p:cNvSpPr>
          <p:nvPr>
            <p:ph type="ftr" sz="quarter" idx="39"/>
          </p:nvPr>
        </p:nvSpPr>
        <p:spPr/>
        <p:txBody>
          <a:bodyPr/>
          <a:lstStyle/>
          <a:p>
            <a:endParaRPr lang="en-US" dirty="0"/>
          </a:p>
        </p:txBody>
      </p:sp>
      <p:sp>
        <p:nvSpPr>
          <p:cNvPr id="4" name="Slide Number Placeholder 3"/>
          <p:cNvSpPr>
            <a:spLocks noGrp="1"/>
          </p:cNvSpPr>
          <p:nvPr>
            <p:ph type="sldNum" sz="quarter" idx="40"/>
          </p:nvPr>
        </p:nvSpPr>
        <p:spPr/>
        <p:txBody>
          <a:bodyPr/>
          <a:lstStyle/>
          <a:p>
            <a:fld id="{74E668D2-7E3A-1C49-BA1B-833A750388D4}" type="slidenum">
              <a:rPr lang="en-US" smtClean="0"/>
              <a:pPr/>
              <a:t>4</a:t>
            </a:fld>
            <a:endParaRPr lang="en-US" dirty="0"/>
          </a:p>
        </p:txBody>
      </p:sp>
    </p:spTree>
    <p:extLst>
      <p:ext uri="{BB962C8B-B14F-4D97-AF65-F5344CB8AC3E}">
        <p14:creationId xmlns:p14="http://schemas.microsoft.com/office/powerpoint/2010/main" val="32732948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476250" y="931653"/>
            <a:ext cx="4513263" cy="5061397"/>
          </a:xfrm>
        </p:spPr>
        <p:txBody>
          <a:bodyPr>
            <a:normAutofit/>
          </a:bodyPr>
          <a:lstStyle/>
          <a:p>
            <a:pPr>
              <a:spcBef>
                <a:spcPts val="0"/>
              </a:spcBef>
            </a:pPr>
            <a:r>
              <a:rPr lang="en-US" sz="3600" b="1" dirty="0" smtClean="0">
                <a:latin typeface="Arial Black" charset="0"/>
                <a:ea typeface="Arial Black" charset="0"/>
                <a:cs typeface="Arial Black" charset="0"/>
              </a:rPr>
              <a:t>HOW DO WE DO </a:t>
            </a:r>
            <a:r>
              <a:rPr lang="en-US" sz="3600" b="1" dirty="0">
                <a:latin typeface="Arial Black" charset="0"/>
                <a:ea typeface="Arial Black" charset="0"/>
                <a:cs typeface="Arial Black" charset="0"/>
              </a:rPr>
              <a:t>THIS </a:t>
            </a:r>
            <a:r>
              <a:rPr lang="en-US" sz="3600" b="1" dirty="0" smtClean="0">
                <a:latin typeface="Arial Black" charset="0"/>
                <a:ea typeface="Arial Black" charset="0"/>
                <a:cs typeface="Arial Black" charset="0"/>
              </a:rPr>
              <a:t>WORK?</a:t>
            </a:r>
          </a:p>
          <a:p>
            <a:pPr>
              <a:spcBef>
                <a:spcPts val="0"/>
              </a:spcBef>
            </a:pPr>
            <a:r>
              <a:rPr lang="en-US" sz="3600" b="1" dirty="0" smtClean="0">
                <a:latin typeface="Arial Black" charset="0"/>
                <a:ea typeface="Arial Black" charset="0"/>
                <a:cs typeface="Arial Black" charset="0"/>
              </a:rPr>
              <a:t>BY </a:t>
            </a:r>
            <a:r>
              <a:rPr lang="en-US" sz="3600" b="1" dirty="0">
                <a:latin typeface="Arial Black" charset="0"/>
                <a:ea typeface="Arial Black" charset="0"/>
                <a:cs typeface="Arial Black" charset="0"/>
              </a:rPr>
              <a:t>USING OUR </a:t>
            </a:r>
          </a:p>
          <a:p>
            <a:pPr>
              <a:spcBef>
                <a:spcPts val="0"/>
              </a:spcBef>
            </a:pPr>
            <a:r>
              <a:rPr lang="en-US" sz="3600" b="1" dirty="0">
                <a:solidFill>
                  <a:schemeClr val="accent5"/>
                </a:solidFill>
                <a:latin typeface="Arial Black" charset="0"/>
                <a:ea typeface="Arial Black" charset="0"/>
                <a:cs typeface="Arial Black" charset="0"/>
              </a:rPr>
              <a:t>STRATEGIC MISSION INVESTMENT PLAN</a:t>
            </a:r>
            <a:r>
              <a:rPr lang="en-US" sz="3600" b="1" dirty="0">
                <a:latin typeface="Arial Black" charset="0"/>
                <a:ea typeface="Arial Black" charset="0"/>
                <a:cs typeface="Arial Black" charset="0"/>
              </a:rPr>
              <a:t>:</a:t>
            </a:r>
            <a:endParaRPr lang="en-US" sz="3600" b="1" dirty="0">
              <a:solidFill>
                <a:srgbClr val="6882F9"/>
              </a:solidFill>
              <a:latin typeface="Arial Black" charset="0"/>
              <a:ea typeface="Arial Black" charset="0"/>
              <a:cs typeface="Arial Black" charset="0"/>
            </a:endParaRPr>
          </a:p>
        </p:txBody>
      </p:sp>
      <p:sp>
        <p:nvSpPr>
          <p:cNvPr id="4" name="Date Placeholder 3"/>
          <p:cNvSpPr>
            <a:spLocks noGrp="1"/>
          </p:cNvSpPr>
          <p:nvPr>
            <p:ph type="dt" sz="half" idx="38"/>
          </p:nvPr>
        </p:nvSpPr>
        <p:spPr/>
        <p:txBody>
          <a:bodyPr/>
          <a:lstStyle/>
          <a:p>
            <a:endParaRPr lang="en-US" dirty="0"/>
          </a:p>
        </p:txBody>
      </p:sp>
      <p:sp>
        <p:nvSpPr>
          <p:cNvPr id="5" name="Footer Placeholder 4"/>
          <p:cNvSpPr>
            <a:spLocks noGrp="1"/>
          </p:cNvSpPr>
          <p:nvPr>
            <p:ph type="ftr" sz="quarter" idx="39"/>
          </p:nvPr>
        </p:nvSpPr>
        <p:spPr/>
        <p:txBody>
          <a:bodyPr/>
          <a:lstStyle/>
          <a:p>
            <a:endParaRPr lang="en-US" dirty="0"/>
          </a:p>
        </p:txBody>
      </p:sp>
      <p:sp>
        <p:nvSpPr>
          <p:cNvPr id="6" name="Slide Number Placeholder 5"/>
          <p:cNvSpPr>
            <a:spLocks noGrp="1"/>
          </p:cNvSpPr>
          <p:nvPr>
            <p:ph type="sldNum" sz="quarter" idx="40"/>
          </p:nvPr>
        </p:nvSpPr>
        <p:spPr/>
        <p:txBody>
          <a:bodyPr/>
          <a:lstStyle/>
          <a:p>
            <a:fld id="{74E668D2-7E3A-1C49-BA1B-833A750388D4}" type="slidenum">
              <a:rPr lang="en-US" smtClean="0"/>
              <a:pPr/>
              <a:t>5</a:t>
            </a:fld>
            <a:endParaRPr lang="en-US" dirty="0"/>
          </a:p>
        </p:txBody>
      </p:sp>
    </p:spTree>
    <p:extLst>
      <p:ext uri="{BB962C8B-B14F-4D97-AF65-F5344CB8AC3E}">
        <p14:creationId xmlns:p14="http://schemas.microsoft.com/office/powerpoint/2010/main" val="33152418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75835" y="305978"/>
            <a:ext cx="4513024" cy="1212921"/>
          </a:xfrm>
        </p:spPr>
        <p:txBody>
          <a:bodyPr>
            <a:noAutofit/>
          </a:bodyPr>
          <a:lstStyle/>
          <a:p>
            <a:r>
              <a:rPr lang="en-US" sz="2400" dirty="0" smtClean="0"/>
              <a:t>New York </a:t>
            </a:r>
            <a:r>
              <a:rPr lang="en-US" sz="2400" dirty="0"/>
              <a:t>CONCENTRATES </a:t>
            </a:r>
            <a:r>
              <a:rPr lang="en-US" sz="2400" dirty="0" smtClean="0"/>
              <a:t>On Four INTERVENTIONS</a:t>
            </a:r>
            <a:r>
              <a:rPr lang="en-US" sz="2400" dirty="0"/>
              <a:t>:</a:t>
            </a:r>
          </a:p>
        </p:txBody>
      </p:sp>
      <p:sp>
        <p:nvSpPr>
          <p:cNvPr id="7" name="Text Placeholder 6"/>
          <p:cNvSpPr>
            <a:spLocks noGrp="1"/>
          </p:cNvSpPr>
          <p:nvPr>
            <p:ph type="body" sz="quarter" idx="16"/>
          </p:nvPr>
        </p:nvSpPr>
        <p:spPr>
          <a:xfrm>
            <a:off x="476250" y="1592733"/>
            <a:ext cx="4513263" cy="3490912"/>
          </a:xfrm>
        </p:spPr>
        <p:txBody>
          <a:bodyPr>
            <a:noAutofit/>
          </a:bodyPr>
          <a:lstStyle/>
          <a:p>
            <a:pPr marL="342900" lvl="0" indent="-342900">
              <a:lnSpc>
                <a:spcPct val="100000"/>
              </a:lnSpc>
              <a:spcBef>
                <a:spcPts val="0"/>
              </a:spcBef>
              <a:buFont typeface="Arial" panose="020B0604020202020204" pitchFamily="34" charset="0"/>
              <a:buChar char="•"/>
            </a:pPr>
            <a:r>
              <a:rPr lang="en-US" sz="2000" dirty="0" smtClean="0">
                <a:solidFill>
                  <a:schemeClr val="tx1"/>
                </a:solidFill>
                <a:latin typeface="Graphik Regular"/>
                <a:ea typeface="+mn-ea"/>
                <a:cs typeface="+mn-cs"/>
              </a:rPr>
              <a:t>Expand </a:t>
            </a:r>
            <a:r>
              <a:rPr lang="en-US" sz="2000" b="1" u="sng" dirty="0">
                <a:solidFill>
                  <a:schemeClr val="tx1"/>
                </a:solidFill>
                <a:latin typeface="Graphik Regular"/>
                <a:ea typeface="+mn-ea"/>
                <a:cs typeface="+mn-cs"/>
              </a:rPr>
              <a:t>group prenatal care </a:t>
            </a:r>
            <a:endParaRPr lang="en-US" sz="2000" b="1" u="sng" dirty="0" smtClean="0">
              <a:solidFill>
                <a:schemeClr val="tx1"/>
              </a:solidFill>
              <a:latin typeface="Graphik Regular"/>
              <a:ea typeface="+mn-ea"/>
              <a:cs typeface="+mn-cs"/>
            </a:endParaRPr>
          </a:p>
          <a:p>
            <a:pPr marL="342900" lvl="0" indent="-342900">
              <a:lnSpc>
                <a:spcPct val="100000"/>
              </a:lnSpc>
              <a:spcBef>
                <a:spcPts val="0"/>
              </a:spcBef>
              <a:buFont typeface="Arial" panose="020B0604020202020204" pitchFamily="34" charset="0"/>
              <a:buChar char="•"/>
            </a:pPr>
            <a:endParaRPr lang="en-US" sz="800" b="1" u="sng" dirty="0">
              <a:solidFill>
                <a:schemeClr val="tx1"/>
              </a:solidFill>
              <a:latin typeface="Graphik Regular"/>
              <a:ea typeface="+mn-ea"/>
              <a:cs typeface="+mn-cs"/>
            </a:endParaRPr>
          </a:p>
          <a:p>
            <a:pPr marL="342900" lvl="0" indent="-342900">
              <a:lnSpc>
                <a:spcPct val="100000"/>
              </a:lnSpc>
              <a:spcBef>
                <a:spcPts val="0"/>
              </a:spcBef>
              <a:buFont typeface="Arial" panose="020B0604020202020204" pitchFamily="34" charset="0"/>
              <a:buChar char="•"/>
            </a:pPr>
            <a:r>
              <a:rPr lang="en-US" sz="2000" dirty="0" smtClean="0">
                <a:solidFill>
                  <a:schemeClr val="tx1"/>
                </a:solidFill>
                <a:latin typeface="Graphik Regular"/>
                <a:ea typeface="+mn-ea"/>
                <a:cs typeface="+mn-cs"/>
              </a:rPr>
              <a:t>Increase </a:t>
            </a:r>
            <a:r>
              <a:rPr lang="en-US" sz="2000" dirty="0">
                <a:solidFill>
                  <a:schemeClr val="tx1"/>
                </a:solidFill>
                <a:latin typeface="Graphik Regular"/>
                <a:ea typeface="+mn-ea"/>
                <a:cs typeface="+mn-cs"/>
              </a:rPr>
              <a:t>number of women who </a:t>
            </a:r>
            <a:r>
              <a:rPr lang="en-US" sz="2000" b="1" u="sng" dirty="0">
                <a:solidFill>
                  <a:schemeClr val="tx1"/>
                </a:solidFill>
                <a:latin typeface="Graphik Regular"/>
                <a:ea typeface="+mn-ea"/>
                <a:cs typeface="+mn-cs"/>
              </a:rPr>
              <a:t>space their pregnancy at least 18 months apart</a:t>
            </a:r>
            <a:r>
              <a:rPr lang="en-US" sz="2000" dirty="0">
                <a:solidFill>
                  <a:schemeClr val="tx1"/>
                </a:solidFill>
                <a:latin typeface="Graphik Regular"/>
                <a:ea typeface="+mn-ea"/>
                <a:cs typeface="+mn-cs"/>
              </a:rPr>
              <a:t>, a risk factor for preterm </a:t>
            </a:r>
            <a:r>
              <a:rPr lang="en-US" sz="2000" dirty="0" smtClean="0">
                <a:solidFill>
                  <a:schemeClr val="tx1"/>
                </a:solidFill>
                <a:latin typeface="Graphik Regular"/>
                <a:ea typeface="+mn-ea"/>
                <a:cs typeface="+mn-cs"/>
              </a:rPr>
              <a:t>birth</a:t>
            </a:r>
          </a:p>
          <a:p>
            <a:pPr marL="342900" lvl="0" indent="-342900">
              <a:lnSpc>
                <a:spcPct val="100000"/>
              </a:lnSpc>
              <a:spcBef>
                <a:spcPts val="0"/>
              </a:spcBef>
              <a:buFont typeface="Arial" panose="020B0604020202020204" pitchFamily="34" charset="0"/>
              <a:buChar char="•"/>
            </a:pPr>
            <a:endParaRPr lang="en-US" sz="800" dirty="0">
              <a:solidFill>
                <a:schemeClr val="tx1"/>
              </a:solidFill>
              <a:latin typeface="Graphik Regular"/>
              <a:ea typeface="+mn-ea"/>
              <a:cs typeface="+mn-cs"/>
            </a:endParaRPr>
          </a:p>
          <a:p>
            <a:pPr marL="342900" lvl="0" indent="-342900">
              <a:lnSpc>
                <a:spcPct val="100000"/>
              </a:lnSpc>
              <a:spcBef>
                <a:spcPts val="0"/>
              </a:spcBef>
              <a:buFont typeface="Arial" panose="020B0604020202020204" pitchFamily="34" charset="0"/>
              <a:buChar char="•"/>
            </a:pPr>
            <a:r>
              <a:rPr lang="en-US" sz="2000" dirty="0" smtClean="0">
                <a:solidFill>
                  <a:schemeClr val="tx1"/>
                </a:solidFill>
                <a:latin typeface="Graphik Regular"/>
                <a:ea typeface="+mn-ea"/>
                <a:cs typeface="+mn-cs"/>
              </a:rPr>
              <a:t>Increase </a:t>
            </a:r>
            <a:r>
              <a:rPr lang="en-US" sz="2000" dirty="0">
                <a:solidFill>
                  <a:schemeClr val="tx1"/>
                </a:solidFill>
                <a:latin typeface="Graphik Regular"/>
                <a:ea typeface="+mn-ea"/>
                <a:cs typeface="+mn-cs"/>
              </a:rPr>
              <a:t>use of </a:t>
            </a:r>
            <a:r>
              <a:rPr lang="en-US" sz="2000" b="1" u="sng" dirty="0">
                <a:solidFill>
                  <a:schemeClr val="tx1"/>
                </a:solidFill>
                <a:latin typeface="Graphik Regular"/>
                <a:ea typeface="+mn-ea"/>
                <a:cs typeface="+mn-cs"/>
              </a:rPr>
              <a:t>Progesterone</a:t>
            </a:r>
            <a:r>
              <a:rPr lang="en-US" sz="2000" dirty="0">
                <a:solidFill>
                  <a:schemeClr val="tx1"/>
                </a:solidFill>
                <a:latin typeface="Graphik Regular"/>
                <a:ea typeface="+mn-ea"/>
                <a:cs typeface="+mn-cs"/>
              </a:rPr>
              <a:t> for women with a history of preterm birth to reduce risk of subsequent preterm </a:t>
            </a:r>
            <a:r>
              <a:rPr lang="en-US" sz="2000" dirty="0" smtClean="0">
                <a:solidFill>
                  <a:schemeClr val="tx1"/>
                </a:solidFill>
                <a:latin typeface="Graphik Regular"/>
                <a:ea typeface="+mn-ea"/>
                <a:cs typeface="+mn-cs"/>
              </a:rPr>
              <a:t>birth</a:t>
            </a:r>
          </a:p>
          <a:p>
            <a:pPr lvl="0">
              <a:lnSpc>
                <a:spcPct val="100000"/>
              </a:lnSpc>
              <a:spcBef>
                <a:spcPts val="0"/>
              </a:spcBef>
            </a:pPr>
            <a:endParaRPr lang="en-US" sz="800" b="1" dirty="0" smtClean="0">
              <a:solidFill>
                <a:schemeClr val="tx1"/>
              </a:solidFill>
              <a:latin typeface="Graphik Regular"/>
              <a:ea typeface="+mn-ea"/>
              <a:cs typeface="+mn-cs"/>
            </a:endParaRPr>
          </a:p>
          <a:p>
            <a:pPr marL="342900" lvl="0" indent="-342900">
              <a:lnSpc>
                <a:spcPct val="100000"/>
              </a:lnSpc>
              <a:spcBef>
                <a:spcPts val="0"/>
              </a:spcBef>
              <a:buFont typeface="Arial" panose="020B0604020202020204" pitchFamily="34" charset="0"/>
              <a:buChar char="•"/>
            </a:pPr>
            <a:r>
              <a:rPr lang="en-US" sz="2000" dirty="0" smtClean="0">
                <a:solidFill>
                  <a:schemeClr val="tx1"/>
                </a:solidFill>
                <a:latin typeface="Graphik Regular"/>
                <a:ea typeface="+mn-ea"/>
                <a:cs typeface="+mn-cs"/>
              </a:rPr>
              <a:t>Focus on </a:t>
            </a:r>
            <a:r>
              <a:rPr lang="en-US" sz="2000" b="1" u="sng" dirty="0" smtClean="0">
                <a:solidFill>
                  <a:schemeClr val="tx1"/>
                </a:solidFill>
                <a:latin typeface="Graphik Regular"/>
                <a:ea typeface="+mn-ea"/>
                <a:cs typeface="+mn-cs"/>
              </a:rPr>
              <a:t>Health Equity </a:t>
            </a:r>
            <a:r>
              <a:rPr lang="en-US" sz="2000" dirty="0" smtClean="0">
                <a:solidFill>
                  <a:schemeClr val="tx1"/>
                </a:solidFill>
                <a:latin typeface="Graphik Regular"/>
                <a:ea typeface="+mn-ea"/>
                <a:cs typeface="+mn-cs"/>
              </a:rPr>
              <a:t>and Social Determinants</a:t>
            </a:r>
          </a:p>
          <a:p>
            <a:pPr marL="342900" lvl="0" indent="-342900">
              <a:lnSpc>
                <a:spcPct val="100000"/>
              </a:lnSpc>
              <a:spcBef>
                <a:spcPts val="0"/>
              </a:spcBef>
              <a:buFont typeface="Arial" panose="020B0604020202020204" pitchFamily="34" charset="0"/>
              <a:buChar char="•"/>
            </a:pPr>
            <a:endParaRPr lang="en-US" sz="2000" dirty="0">
              <a:solidFill>
                <a:schemeClr val="tx1"/>
              </a:solidFill>
              <a:latin typeface="Graphik Regular"/>
              <a:ea typeface="+mn-ea"/>
              <a:cs typeface="+mn-cs"/>
            </a:endParaRPr>
          </a:p>
          <a:p>
            <a:endParaRPr lang="en-US" sz="2000" dirty="0">
              <a:solidFill>
                <a:schemeClr val="tx1"/>
              </a:solidFill>
            </a:endParaRPr>
          </a:p>
        </p:txBody>
      </p:sp>
      <p:sp>
        <p:nvSpPr>
          <p:cNvPr id="2" name="Footer Placeholder 1"/>
          <p:cNvSpPr>
            <a:spLocks noGrp="1"/>
          </p:cNvSpPr>
          <p:nvPr>
            <p:ph type="ftr" sz="quarter" idx="39"/>
          </p:nvPr>
        </p:nvSpPr>
        <p:spPr/>
        <p:txBody>
          <a:bodyPr/>
          <a:lstStyle/>
          <a:p>
            <a:endParaRPr lang="en-US" dirty="0">
              <a:solidFill>
                <a:schemeClr val="tx2"/>
              </a:solidFill>
            </a:endParaRPr>
          </a:p>
        </p:txBody>
      </p:sp>
      <p:sp>
        <p:nvSpPr>
          <p:cNvPr id="3" name="Slide Number Placeholder 2"/>
          <p:cNvSpPr>
            <a:spLocks noGrp="1"/>
          </p:cNvSpPr>
          <p:nvPr>
            <p:ph type="sldNum" sz="quarter" idx="40"/>
          </p:nvPr>
        </p:nvSpPr>
        <p:spPr/>
        <p:txBody>
          <a:bodyPr/>
          <a:lstStyle/>
          <a:p>
            <a:fld id="{4D6FC12D-232C-43AF-9DBF-A91D5CD06DCE}" type="slidenum">
              <a:rPr lang="en-US" smtClean="0">
                <a:solidFill>
                  <a:srgbClr val="FFFFFF">
                    <a:tint val="75000"/>
                  </a:srgbClr>
                </a:solidFill>
              </a:rPr>
              <a:pPr/>
              <a:t>6</a:t>
            </a:fld>
            <a:endParaRPr lang="en-US">
              <a:solidFill>
                <a:srgbClr val="FFFFFF">
                  <a:tint val="75000"/>
                </a:srgbClr>
              </a:solidFill>
            </a:endParaRPr>
          </a:p>
        </p:txBody>
      </p:sp>
    </p:spTree>
    <p:extLst>
      <p:ext uri="{BB962C8B-B14F-4D97-AF65-F5344CB8AC3E}">
        <p14:creationId xmlns:p14="http://schemas.microsoft.com/office/powerpoint/2010/main" val="1765170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029EC"/>
        </a:solidFill>
        <a:effectLst/>
      </p:bgPr>
    </p:bg>
    <p:spTree>
      <p:nvGrpSpPr>
        <p:cNvPr id="1" name=""/>
        <p:cNvGrpSpPr/>
        <p:nvPr/>
      </p:nvGrpSpPr>
      <p:grpSpPr>
        <a:xfrm>
          <a:off x="0" y="0"/>
          <a:ext cx="0" cy="0"/>
          <a:chOff x="0" y="0"/>
          <a:chExt cx="0" cy="0"/>
        </a:xfrm>
      </p:grpSpPr>
      <p:sp>
        <p:nvSpPr>
          <p:cNvPr id="12" name="Title 7"/>
          <p:cNvSpPr txBox="1">
            <a:spLocks/>
          </p:cNvSpPr>
          <p:nvPr/>
        </p:nvSpPr>
        <p:spPr>
          <a:xfrm>
            <a:off x="362309" y="1211829"/>
            <a:ext cx="5412487" cy="779983"/>
          </a:xfrm>
          <a:prstGeom prst="rect">
            <a:avLst/>
          </a:prstGeom>
          <a:ln>
            <a:noFill/>
          </a:ln>
        </p:spPr>
        <p:txBody>
          <a:bodyPr vert="horz" lIns="91440" tIns="45720" rIns="91440" bIns="45720" rtlCol="0" anchor="t">
            <a:normAutofit fontScale="92500" lnSpcReduction="10000"/>
          </a:bodyPr>
          <a:lstStyle>
            <a:lvl1pPr algn="l" defTabSz="914377"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pPr>
              <a:defRPr/>
            </a:pPr>
            <a:r>
              <a:rPr lang="en-US" sz="3200" dirty="0">
                <a:solidFill>
                  <a:srgbClr val="FFFFFF"/>
                </a:solidFill>
              </a:rPr>
              <a:t>EXPAND GROUP PRENATAL CARE</a:t>
            </a:r>
          </a:p>
        </p:txBody>
      </p:sp>
      <p:sp>
        <p:nvSpPr>
          <p:cNvPr id="14" name="Rectangle 1"/>
          <p:cNvSpPr txBox="1">
            <a:spLocks noChangeArrowheads="1"/>
          </p:cNvSpPr>
          <p:nvPr/>
        </p:nvSpPr>
        <p:spPr bwMode="auto">
          <a:xfrm>
            <a:off x="362309" y="2186985"/>
            <a:ext cx="4899803"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ctr" anchorCtr="0" compatLnSpc="1">
            <a:prstTxWarp prst="textNoShape">
              <a:avLst/>
            </a:prstTxWarp>
            <a:spAutoFit/>
          </a:bodyPr>
          <a:lstStyle>
            <a:lvl1pPr marL="0" marR="0" indent="0" algn="l" defTabSz="914377" rtl="0" eaLnBrk="1" fontAlgn="auto" latinLnBrk="0" hangingPunct="1">
              <a:lnSpc>
                <a:spcPct val="100000"/>
              </a:lnSpc>
              <a:spcBef>
                <a:spcPts val="1000"/>
              </a:spcBef>
              <a:spcAft>
                <a:spcPts val="1000"/>
              </a:spcAft>
              <a:buClrTx/>
              <a:buSzTx/>
              <a:buFont typeface="Arial"/>
              <a:buNone/>
              <a:tabLst/>
              <a:defRPr sz="1600" b="0" i="0" kern="1200" baseline="0">
                <a:solidFill>
                  <a:schemeClr val="bg1"/>
                </a:solidFill>
                <a:latin typeface="Arial" charset="0"/>
                <a:ea typeface="Arial" charset="0"/>
                <a:cs typeface="Arial" charset="0"/>
              </a:defRPr>
            </a:lvl1pPr>
            <a:lvl2pPr marL="457189" indent="0" algn="ctr" defTabSz="914377" rtl="0" eaLnBrk="1" latinLnBrk="0" hangingPunct="1">
              <a:lnSpc>
                <a:spcPct val="90000"/>
              </a:lnSpc>
              <a:spcBef>
                <a:spcPts val="500"/>
              </a:spcBef>
              <a:buFont typeface="Arial"/>
              <a:buNone/>
              <a:defRPr sz="2000" kern="1200" baseline="0">
                <a:solidFill>
                  <a:schemeClr val="bg1">
                    <a:lumMod val="50000"/>
                  </a:schemeClr>
                </a:solidFill>
                <a:latin typeface="Arial" charset="0"/>
                <a:ea typeface="Arial" charset="0"/>
                <a:cs typeface="Arial" charset="0"/>
              </a:defRPr>
            </a:lvl2pPr>
            <a:lvl3pPr marL="914377" indent="0" algn="ctr" defTabSz="914377" rtl="0" eaLnBrk="1" latinLnBrk="0" hangingPunct="1">
              <a:lnSpc>
                <a:spcPct val="90000"/>
              </a:lnSpc>
              <a:spcBef>
                <a:spcPts val="500"/>
              </a:spcBef>
              <a:buFont typeface="Arial"/>
              <a:buNone/>
              <a:defRPr sz="1800" kern="1200" baseline="0">
                <a:solidFill>
                  <a:schemeClr val="bg1">
                    <a:lumMod val="50000"/>
                  </a:schemeClr>
                </a:solidFill>
                <a:latin typeface="+mn-lt"/>
                <a:ea typeface="+mn-ea"/>
                <a:cs typeface="+mn-cs"/>
              </a:defRPr>
            </a:lvl3pPr>
            <a:lvl4pPr marL="1371566" indent="0" algn="ctr" defTabSz="914377" rtl="0" eaLnBrk="1" latinLnBrk="0" hangingPunct="1">
              <a:lnSpc>
                <a:spcPct val="90000"/>
              </a:lnSpc>
              <a:spcBef>
                <a:spcPts val="500"/>
              </a:spcBef>
              <a:buFont typeface="+mj-lt"/>
              <a:buNone/>
              <a:defRPr sz="1600" kern="1200">
                <a:solidFill>
                  <a:schemeClr val="bg1">
                    <a:lumMod val="50000"/>
                  </a:schemeClr>
                </a:solidFill>
                <a:latin typeface="+mn-lt"/>
                <a:ea typeface="+mn-ea"/>
                <a:cs typeface="+mn-cs"/>
              </a:defRPr>
            </a:lvl4pPr>
            <a:lvl5pPr marL="1828754"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eaLnBrk="0" fontAlgn="base" hangingPunct="0">
              <a:spcBef>
                <a:spcPct val="0"/>
              </a:spcBef>
              <a:spcAft>
                <a:spcPct val="0"/>
              </a:spcAft>
              <a:defRPr/>
            </a:pPr>
            <a:r>
              <a:rPr lang="en-US" sz="2400" dirty="0" smtClean="0">
                <a:solidFill>
                  <a:prstClr val="white"/>
                </a:solidFill>
                <a:latin typeface="+mn-lt"/>
              </a:rPr>
              <a:t>Continuing to support Centering Pregnancy sites across the state.</a:t>
            </a:r>
            <a:endParaRPr lang="en-US" sz="2400" dirty="0">
              <a:solidFill>
                <a:prstClr val="white"/>
              </a:solidFill>
              <a:latin typeface="+mn-lt"/>
            </a:endParaRPr>
          </a:p>
          <a:p>
            <a:pPr eaLnBrk="0" fontAlgn="base" hangingPunct="0">
              <a:spcBef>
                <a:spcPct val="0"/>
              </a:spcBef>
              <a:spcAft>
                <a:spcPct val="0"/>
              </a:spcAft>
              <a:defRPr/>
            </a:pPr>
            <a:endParaRPr lang="en-US" sz="2400" dirty="0">
              <a:solidFill>
                <a:prstClr val="white"/>
              </a:solidFill>
              <a:latin typeface="+mn-lt"/>
            </a:endParaRPr>
          </a:p>
          <a:p>
            <a:pPr eaLnBrk="0" fontAlgn="base" hangingPunct="0">
              <a:spcBef>
                <a:spcPct val="0"/>
              </a:spcBef>
              <a:spcAft>
                <a:spcPct val="0"/>
              </a:spcAft>
              <a:defRPr/>
            </a:pPr>
            <a:r>
              <a:rPr lang="en-US" sz="2400" dirty="0" smtClean="0">
                <a:solidFill>
                  <a:prstClr val="white"/>
                </a:solidFill>
                <a:latin typeface="+mn-lt"/>
              </a:rPr>
              <a:t>NY </a:t>
            </a:r>
            <a:r>
              <a:rPr lang="en-US" sz="2400" dirty="0">
                <a:solidFill>
                  <a:prstClr val="white"/>
                </a:solidFill>
                <a:latin typeface="+mn-lt"/>
              </a:rPr>
              <a:t>will introduce one fully-funded Supportive Pregnancy </a:t>
            </a:r>
            <a:r>
              <a:rPr lang="en-US" sz="2400" dirty="0" smtClean="0">
                <a:solidFill>
                  <a:prstClr val="white"/>
                </a:solidFill>
                <a:latin typeface="+mn-lt"/>
              </a:rPr>
              <a:t>Care site </a:t>
            </a:r>
            <a:r>
              <a:rPr lang="en-US" sz="2400" dirty="0">
                <a:solidFill>
                  <a:prstClr val="white"/>
                </a:solidFill>
                <a:latin typeface="+mn-lt"/>
              </a:rPr>
              <a:t>in </a:t>
            </a:r>
            <a:r>
              <a:rPr lang="en-US" sz="2400" dirty="0" smtClean="0">
                <a:solidFill>
                  <a:prstClr val="white"/>
                </a:solidFill>
                <a:latin typeface="+mn-lt"/>
              </a:rPr>
              <a:t>the Bronx </a:t>
            </a:r>
            <a:r>
              <a:rPr lang="en-US" sz="2400" dirty="0">
                <a:solidFill>
                  <a:prstClr val="white"/>
                </a:solidFill>
                <a:latin typeface="+mn-lt"/>
              </a:rPr>
              <a:t>in 2018. </a:t>
            </a:r>
          </a:p>
          <a:p>
            <a:pPr eaLnBrk="0" fontAlgn="base" hangingPunct="0">
              <a:spcBef>
                <a:spcPct val="0"/>
              </a:spcBef>
              <a:spcAft>
                <a:spcPct val="0"/>
              </a:spcAft>
              <a:defRPr/>
            </a:pPr>
            <a:endParaRPr lang="en-US" altLang="en-US" sz="2400" dirty="0">
              <a:solidFill>
                <a:srgbClr val="7029EC"/>
              </a:solidFill>
              <a:latin typeface="+mn-lt"/>
            </a:endParaRPr>
          </a:p>
          <a:p>
            <a:pPr eaLnBrk="0" fontAlgn="base" hangingPunct="0">
              <a:spcBef>
                <a:spcPct val="0"/>
              </a:spcBef>
              <a:spcAft>
                <a:spcPct val="0"/>
              </a:spcAft>
              <a:defRPr/>
            </a:pPr>
            <a:endParaRPr lang="en-US" altLang="en-US" sz="2400" dirty="0">
              <a:solidFill>
                <a:srgbClr val="7029EC"/>
              </a:solidFill>
              <a:latin typeface="+mn-lt"/>
            </a:endParaRPr>
          </a:p>
        </p:txBody>
      </p:sp>
      <p:pic>
        <p:nvPicPr>
          <p:cNvPr id="6" name="Picture 5"/>
          <p:cNvPicPr>
            <a:picLocks noChangeAspect="1"/>
          </p:cNvPicPr>
          <p:nvPr/>
        </p:nvPicPr>
        <p:blipFill>
          <a:blip r:embed="rId3"/>
          <a:stretch>
            <a:fillRect/>
          </a:stretch>
        </p:blipFill>
        <p:spPr>
          <a:xfrm>
            <a:off x="5567762" y="1180932"/>
            <a:ext cx="6228750" cy="4153798"/>
          </a:xfrm>
          <a:prstGeom prst="rect">
            <a:avLst/>
          </a:prstGeom>
        </p:spPr>
      </p:pic>
    </p:spTree>
    <p:extLst>
      <p:ext uri="{BB962C8B-B14F-4D97-AF65-F5344CB8AC3E}">
        <p14:creationId xmlns:p14="http://schemas.microsoft.com/office/powerpoint/2010/main" val="1660387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29EC"/>
        </a:solidFill>
        <a:effectLst/>
      </p:bgPr>
    </p:bg>
    <p:spTree>
      <p:nvGrpSpPr>
        <p:cNvPr id="1" name=""/>
        <p:cNvGrpSpPr/>
        <p:nvPr/>
      </p:nvGrpSpPr>
      <p:grpSpPr>
        <a:xfrm>
          <a:off x="0" y="0"/>
          <a:ext cx="0" cy="0"/>
          <a:chOff x="0" y="0"/>
          <a:chExt cx="0" cy="0"/>
        </a:xfrm>
      </p:grpSpPr>
      <p:sp>
        <p:nvSpPr>
          <p:cNvPr id="11" name="TextBox 10"/>
          <p:cNvSpPr txBox="1"/>
          <p:nvPr/>
        </p:nvSpPr>
        <p:spPr>
          <a:xfrm>
            <a:off x="328467" y="300863"/>
            <a:ext cx="4640348" cy="1200329"/>
          </a:xfrm>
          <a:prstGeom prst="rect">
            <a:avLst/>
          </a:prstGeom>
          <a:noFill/>
        </p:spPr>
        <p:txBody>
          <a:bodyPr wrap="square" rtlCol="0">
            <a:spAutoFit/>
          </a:bodyPr>
          <a:lstStyle/>
          <a:p>
            <a:r>
              <a:rPr lang="en-US" sz="3600" b="1" dirty="0" smtClean="0">
                <a:solidFill>
                  <a:prstClr val="white"/>
                </a:solidFill>
                <a:latin typeface="Arial Black" charset="0"/>
                <a:ea typeface="Arial Black" charset="0"/>
                <a:cs typeface="Arial Black" charset="0"/>
              </a:rPr>
              <a:t>PREGNANCY</a:t>
            </a:r>
          </a:p>
          <a:p>
            <a:r>
              <a:rPr lang="en-US" sz="3600" b="1" dirty="0" smtClean="0">
                <a:solidFill>
                  <a:prstClr val="white"/>
                </a:solidFill>
                <a:latin typeface="Arial Black" charset="0"/>
                <a:ea typeface="Arial Black" charset="0"/>
                <a:cs typeface="Arial Black" charset="0"/>
              </a:rPr>
              <a:t>INTENTIONALITY </a:t>
            </a:r>
            <a:endParaRPr lang="en-US" sz="3600" b="1" dirty="0">
              <a:solidFill>
                <a:prstClr val="white"/>
              </a:solidFill>
              <a:latin typeface="Arial Black" charset="0"/>
              <a:ea typeface="Arial Black" charset="0"/>
              <a:cs typeface="Arial Black" charset="0"/>
            </a:endParaRPr>
          </a:p>
        </p:txBody>
      </p:sp>
      <p:sp>
        <p:nvSpPr>
          <p:cNvPr id="13" name="Subtitle 10"/>
          <p:cNvSpPr txBox="1">
            <a:spLocks/>
          </p:cNvSpPr>
          <p:nvPr/>
        </p:nvSpPr>
        <p:spPr>
          <a:xfrm>
            <a:off x="328466" y="1577963"/>
            <a:ext cx="5692771" cy="3669823"/>
          </a:xfrm>
          <a:prstGeom prst="rect">
            <a:avLst/>
          </a:prstGeom>
          <a:effectLst/>
        </p:spPr>
        <p:txBody>
          <a:bodyPr vert="horz" lIns="91440" tIns="45720" rIns="91440" bIns="45720" rtlCol="0">
            <a:noAutofit/>
          </a:bodyPr>
          <a:lstStyle>
            <a:lvl1pPr marL="0" marR="0" indent="0" algn="l" defTabSz="914377" rtl="0" eaLnBrk="1" fontAlgn="auto" latinLnBrk="0" hangingPunct="1">
              <a:lnSpc>
                <a:spcPct val="100000"/>
              </a:lnSpc>
              <a:spcBef>
                <a:spcPts val="1000"/>
              </a:spcBef>
              <a:spcAft>
                <a:spcPts val="1000"/>
              </a:spcAft>
              <a:buClrTx/>
              <a:buSzTx/>
              <a:buFont typeface="Arial"/>
              <a:buNone/>
              <a:tabLst/>
              <a:defRPr sz="1600" b="0" i="0" kern="1200" baseline="0">
                <a:solidFill>
                  <a:schemeClr val="bg1"/>
                </a:solidFill>
                <a:latin typeface="Arial" charset="0"/>
                <a:ea typeface="Arial" charset="0"/>
                <a:cs typeface="Arial" charset="0"/>
              </a:defRPr>
            </a:lvl1pPr>
            <a:lvl2pPr marL="457189" indent="0" algn="ctr" defTabSz="914377" rtl="0" eaLnBrk="1" latinLnBrk="0" hangingPunct="1">
              <a:lnSpc>
                <a:spcPct val="90000"/>
              </a:lnSpc>
              <a:spcBef>
                <a:spcPts val="500"/>
              </a:spcBef>
              <a:buFont typeface="Arial"/>
              <a:buNone/>
              <a:defRPr sz="2000" kern="1200" baseline="0">
                <a:solidFill>
                  <a:schemeClr val="bg1">
                    <a:lumMod val="50000"/>
                  </a:schemeClr>
                </a:solidFill>
                <a:latin typeface="Arial" charset="0"/>
                <a:ea typeface="Arial" charset="0"/>
                <a:cs typeface="Arial" charset="0"/>
              </a:defRPr>
            </a:lvl2pPr>
            <a:lvl3pPr marL="914377" indent="0" algn="ctr" defTabSz="914377" rtl="0" eaLnBrk="1" latinLnBrk="0" hangingPunct="1">
              <a:lnSpc>
                <a:spcPct val="90000"/>
              </a:lnSpc>
              <a:spcBef>
                <a:spcPts val="500"/>
              </a:spcBef>
              <a:buFont typeface="Arial"/>
              <a:buNone/>
              <a:defRPr sz="1800" kern="1200" baseline="0">
                <a:solidFill>
                  <a:schemeClr val="bg1">
                    <a:lumMod val="50000"/>
                  </a:schemeClr>
                </a:solidFill>
                <a:latin typeface="+mn-lt"/>
                <a:ea typeface="+mn-ea"/>
                <a:cs typeface="+mn-cs"/>
              </a:defRPr>
            </a:lvl3pPr>
            <a:lvl4pPr marL="1371566" indent="0" algn="ctr" defTabSz="914377" rtl="0" eaLnBrk="1" latinLnBrk="0" hangingPunct="1">
              <a:lnSpc>
                <a:spcPct val="90000"/>
              </a:lnSpc>
              <a:spcBef>
                <a:spcPts val="500"/>
              </a:spcBef>
              <a:buFont typeface="+mj-lt"/>
              <a:buNone/>
              <a:defRPr sz="1600" kern="1200">
                <a:solidFill>
                  <a:schemeClr val="bg1">
                    <a:lumMod val="50000"/>
                  </a:schemeClr>
                </a:solidFill>
                <a:latin typeface="+mn-lt"/>
                <a:ea typeface="+mn-ea"/>
                <a:cs typeface="+mn-cs"/>
              </a:defRPr>
            </a:lvl4pPr>
            <a:lvl5pPr marL="1828754"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200" dirty="0" smtClean="0">
                <a:solidFill>
                  <a:prstClr val="white"/>
                </a:solidFill>
                <a:latin typeface="+mn-lt"/>
              </a:rPr>
              <a:t>In </a:t>
            </a:r>
            <a:r>
              <a:rPr lang="en-US" sz="2200" dirty="0">
                <a:solidFill>
                  <a:prstClr val="white"/>
                </a:solidFill>
                <a:latin typeface="+mn-lt"/>
              </a:rPr>
              <a:t>the first quarter of 2018 </a:t>
            </a:r>
            <a:r>
              <a:rPr lang="en-US" sz="2200" dirty="0" smtClean="0">
                <a:solidFill>
                  <a:prstClr val="white"/>
                </a:solidFill>
                <a:latin typeface="+mn-lt"/>
              </a:rPr>
              <a:t>MOD supported </a:t>
            </a:r>
            <a:r>
              <a:rPr lang="en-US" sz="2200" dirty="0">
                <a:solidFill>
                  <a:prstClr val="white"/>
                </a:solidFill>
                <a:latin typeface="+mn-lt"/>
              </a:rPr>
              <a:t>the launch of </a:t>
            </a:r>
            <a:r>
              <a:rPr lang="en-US" sz="2200" dirty="0">
                <a:solidFill>
                  <a:schemeClr val="accent5"/>
                </a:solidFill>
                <a:latin typeface="+mn-lt"/>
              </a:rPr>
              <a:t>5 birth spacing/ </a:t>
            </a:r>
            <a:r>
              <a:rPr lang="en-US" sz="2200" dirty="0" err="1">
                <a:solidFill>
                  <a:schemeClr val="accent5"/>
                </a:solidFill>
                <a:latin typeface="+mn-lt"/>
              </a:rPr>
              <a:t>interconception</a:t>
            </a:r>
            <a:r>
              <a:rPr lang="en-US" sz="2200" dirty="0">
                <a:solidFill>
                  <a:schemeClr val="accent5"/>
                </a:solidFill>
                <a:latin typeface="+mn-lt"/>
              </a:rPr>
              <a:t> care projects in five separate counties </a:t>
            </a:r>
            <a:r>
              <a:rPr lang="en-US" sz="2200" dirty="0">
                <a:solidFill>
                  <a:prstClr val="white"/>
                </a:solidFill>
                <a:latin typeface="+mn-lt"/>
              </a:rPr>
              <a:t>across the state. </a:t>
            </a:r>
            <a:r>
              <a:rPr lang="en-US" sz="2200" dirty="0">
                <a:latin typeface="+mn-lt"/>
              </a:rPr>
              <a:t>Over the next year these projects are</a:t>
            </a:r>
            <a:r>
              <a:rPr lang="en-US" sz="2200" dirty="0">
                <a:solidFill>
                  <a:schemeClr val="accent5"/>
                </a:solidFill>
                <a:latin typeface="+mn-lt"/>
              </a:rPr>
              <a:t> expected to reach nearly 2,500 individuals in diverse settings </a:t>
            </a:r>
            <a:r>
              <a:rPr lang="en-US" sz="2200" dirty="0">
                <a:solidFill>
                  <a:prstClr val="white"/>
                </a:solidFill>
                <a:latin typeface="+mn-lt"/>
              </a:rPr>
              <a:t>from hospitals, federally qualified health centers, and community based organizations. </a:t>
            </a:r>
            <a:endParaRPr lang="en-US" sz="2200" dirty="0" smtClean="0">
              <a:solidFill>
                <a:prstClr val="white"/>
              </a:solidFill>
              <a:latin typeface="+mn-lt"/>
            </a:endParaRPr>
          </a:p>
          <a:p>
            <a:pPr marL="285750" indent="-285750">
              <a:buFont typeface="Arial" panose="020B0604020202020204" pitchFamily="34" charset="0"/>
              <a:buChar char="•"/>
            </a:pPr>
            <a:r>
              <a:rPr lang="en-US" sz="2200" dirty="0" smtClean="0">
                <a:solidFill>
                  <a:prstClr val="white"/>
                </a:solidFill>
                <a:latin typeface="+mn-lt"/>
              </a:rPr>
              <a:t>Brooklyn, Bronx, Buffalo, Monroe and Queens</a:t>
            </a:r>
            <a:endParaRPr lang="en-US" sz="2200" dirty="0">
              <a:solidFill>
                <a:prstClr val="white"/>
              </a:solidFill>
              <a:latin typeface="+mn-lt"/>
            </a:endParaRPr>
          </a:p>
        </p:txBody>
      </p:sp>
      <p:pic>
        <p:nvPicPr>
          <p:cNvPr id="14" name="Picture Placeholder 6"/>
          <p:cNvPicPr>
            <a:picLocks/>
          </p:cNvPicPr>
          <p:nvPr/>
        </p:nvPicPr>
        <p:blipFill rotWithShape="1">
          <a:blip r:embed="rId3" cstate="screen">
            <a:extLst>
              <a:ext uri="{28A0092B-C50C-407E-A947-70E740481C1C}">
                <a14:useLocalDpi xmlns:a14="http://schemas.microsoft.com/office/drawing/2010/main"/>
              </a:ext>
            </a:extLst>
          </a:blip>
          <a:srcRect l="24832" t="1" r="12271" b="-262"/>
          <a:stretch/>
        </p:blipFill>
        <p:spPr>
          <a:xfrm>
            <a:off x="6400800" y="1"/>
            <a:ext cx="4267200" cy="6204247"/>
          </a:xfrm>
          <a:prstGeom prst="rect">
            <a:avLst/>
          </a:prstGeom>
        </p:spPr>
      </p:pic>
    </p:spTree>
    <p:extLst>
      <p:ext uri="{BB962C8B-B14F-4D97-AF65-F5344CB8AC3E}">
        <p14:creationId xmlns:p14="http://schemas.microsoft.com/office/powerpoint/2010/main" val="8678093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29EC"/>
        </a:solidFill>
        <a:effectLst/>
      </p:bgPr>
    </p:bg>
    <p:spTree>
      <p:nvGrpSpPr>
        <p:cNvPr id="1" name=""/>
        <p:cNvGrpSpPr/>
        <p:nvPr/>
      </p:nvGrpSpPr>
      <p:grpSpPr>
        <a:xfrm>
          <a:off x="0" y="0"/>
          <a:ext cx="0" cy="0"/>
          <a:chOff x="0" y="0"/>
          <a:chExt cx="0" cy="0"/>
        </a:xfrm>
      </p:grpSpPr>
      <p:sp>
        <p:nvSpPr>
          <p:cNvPr id="11" name="Title 2"/>
          <p:cNvSpPr txBox="1">
            <a:spLocks/>
          </p:cNvSpPr>
          <p:nvPr/>
        </p:nvSpPr>
        <p:spPr>
          <a:xfrm>
            <a:off x="1524000" y="212541"/>
            <a:ext cx="9144000" cy="740485"/>
          </a:xfrm>
          <a:prstGeom prst="rect">
            <a:avLst/>
          </a:prstGeom>
          <a:ln>
            <a:noFill/>
          </a:ln>
        </p:spPr>
        <p:txBody>
          <a:bodyPr vert="horz" lIns="91440" tIns="45720" rIns="91440" bIns="45720" rtlCol="0" anchor="t">
            <a:noAutofit/>
          </a:bodyPr>
          <a:lstStyle>
            <a:lvl1pPr algn="l" defTabSz="914377" rtl="0" eaLnBrk="1" latinLnBrk="0" hangingPunct="1">
              <a:lnSpc>
                <a:spcPct val="80000"/>
              </a:lnSpc>
              <a:spcBef>
                <a:spcPct val="0"/>
              </a:spcBef>
              <a:buNone/>
              <a:defRPr sz="3600" b="1" i="0" kern="1200" baseline="0">
                <a:solidFill>
                  <a:schemeClr val="bg1"/>
                </a:solidFill>
                <a:latin typeface="Arial Black" charset="0"/>
                <a:ea typeface="Arial Black" charset="0"/>
                <a:cs typeface="Arial Black" charset="0"/>
              </a:defRPr>
            </a:lvl1pPr>
          </a:lstStyle>
          <a:p>
            <a:pPr algn="ctr">
              <a:lnSpc>
                <a:spcPct val="100000"/>
              </a:lnSpc>
              <a:defRPr/>
            </a:pPr>
            <a:r>
              <a:rPr lang="en-US" sz="4400" dirty="0" smtClean="0">
                <a:solidFill>
                  <a:srgbClr val="FFFFFF"/>
                </a:solidFill>
              </a:rPr>
              <a:t>HEALTH EQUITY and SOCIAL DETERMINANTS</a:t>
            </a:r>
            <a:r>
              <a:rPr lang="en-US" sz="4400" dirty="0">
                <a:solidFill>
                  <a:srgbClr val="FFFFFF"/>
                </a:solidFill>
              </a:rPr>
              <a:t/>
            </a:r>
            <a:br>
              <a:rPr lang="en-US" sz="4400" dirty="0">
                <a:solidFill>
                  <a:srgbClr val="FFFFFF"/>
                </a:solidFill>
              </a:rPr>
            </a:br>
            <a:endParaRPr lang="en-US" sz="2800" dirty="0">
              <a:solidFill>
                <a:srgbClr val="FFFFFF"/>
              </a:solidFill>
            </a:endParaRPr>
          </a:p>
        </p:txBody>
      </p:sp>
      <p:sp>
        <p:nvSpPr>
          <p:cNvPr id="12" name="Rectangle 11"/>
          <p:cNvSpPr/>
          <p:nvPr/>
        </p:nvSpPr>
        <p:spPr>
          <a:xfrm>
            <a:off x="1524000" y="1946921"/>
            <a:ext cx="9624328" cy="523220"/>
          </a:xfrm>
          <a:prstGeom prst="rect">
            <a:avLst/>
          </a:prstGeom>
        </p:spPr>
        <p:txBody>
          <a:bodyPr wrap="square">
            <a:spAutoFit/>
          </a:bodyPr>
          <a:lstStyle/>
          <a:p>
            <a:endParaRPr lang="en-US" sz="2800" dirty="0">
              <a:solidFill>
                <a:srgbClr val="FFFFFF"/>
              </a:solidFill>
            </a:endParaRPr>
          </a:p>
        </p:txBody>
      </p:sp>
      <p:sp>
        <p:nvSpPr>
          <p:cNvPr id="2" name="Rectangle 1"/>
          <p:cNvSpPr/>
          <p:nvPr/>
        </p:nvSpPr>
        <p:spPr>
          <a:xfrm>
            <a:off x="1387415" y="1999005"/>
            <a:ext cx="9417169" cy="3416320"/>
          </a:xfrm>
          <a:prstGeom prst="rect">
            <a:avLst/>
          </a:prstGeom>
        </p:spPr>
        <p:txBody>
          <a:bodyPr wrap="square">
            <a:spAutoFit/>
          </a:bodyPr>
          <a:lstStyle/>
          <a:p>
            <a:pPr marL="342900" indent="-342900">
              <a:buFont typeface="Arial" panose="020B0604020202020204" pitchFamily="34" charset="0"/>
              <a:buChar char="•"/>
            </a:pPr>
            <a:r>
              <a:rPr lang="en-US" sz="2400" dirty="0" smtClean="0">
                <a:solidFill>
                  <a:srgbClr val="FF51BA"/>
                </a:solidFill>
              </a:rPr>
              <a:t>Launching </a:t>
            </a:r>
            <a:r>
              <a:rPr lang="en-US" sz="2400" dirty="0">
                <a:solidFill>
                  <a:srgbClr val="FF51BA"/>
                </a:solidFill>
              </a:rPr>
              <a:t>and Supporting</a:t>
            </a:r>
            <a:r>
              <a:rPr lang="en-US" sz="2400" dirty="0"/>
              <a:t> programs focused on vulnerable or marginalized </a:t>
            </a:r>
            <a:r>
              <a:rPr lang="en-US" sz="2400" dirty="0" smtClean="0"/>
              <a:t>communities</a:t>
            </a:r>
          </a:p>
          <a:p>
            <a:pPr marL="342900" indent="-342900">
              <a:buFont typeface="Arial" panose="020B0604020202020204" pitchFamily="34" charset="0"/>
              <a:buChar char="•"/>
            </a:pPr>
            <a:r>
              <a:rPr lang="en-US" sz="2400" dirty="0" smtClean="0">
                <a:solidFill>
                  <a:srgbClr val="FF51BA"/>
                </a:solidFill>
              </a:rPr>
              <a:t>Leading </a:t>
            </a:r>
            <a:r>
              <a:rPr lang="en-US" sz="2400" dirty="0">
                <a:solidFill>
                  <a:srgbClr val="FF51BA"/>
                </a:solidFill>
              </a:rPr>
              <a:t>and Joining coalitions </a:t>
            </a:r>
            <a:r>
              <a:rPr lang="en-US" sz="2400" dirty="0"/>
              <a:t>and taskforces focused on health </a:t>
            </a:r>
            <a:r>
              <a:rPr lang="en-US" sz="2400" dirty="0" smtClean="0"/>
              <a:t>equity</a:t>
            </a:r>
          </a:p>
          <a:p>
            <a:pPr marL="342900" indent="-342900">
              <a:buFont typeface="Arial" panose="020B0604020202020204" pitchFamily="34" charset="0"/>
              <a:buChar char="•"/>
            </a:pPr>
            <a:r>
              <a:rPr lang="en-US" sz="2400" dirty="0" smtClean="0">
                <a:solidFill>
                  <a:srgbClr val="FF51BA"/>
                </a:solidFill>
              </a:rPr>
              <a:t>Attending </a:t>
            </a:r>
            <a:r>
              <a:rPr lang="en-US" sz="2400" dirty="0">
                <a:solidFill>
                  <a:srgbClr val="FF51BA"/>
                </a:solidFill>
              </a:rPr>
              <a:t>conferences and think tank sessions </a:t>
            </a:r>
            <a:r>
              <a:rPr lang="en-US" sz="2400" dirty="0"/>
              <a:t>to explore programmatic and policy opportunities to address health </a:t>
            </a:r>
            <a:r>
              <a:rPr lang="en-US" sz="2400" dirty="0" smtClean="0"/>
              <a:t>inequities</a:t>
            </a:r>
          </a:p>
          <a:p>
            <a:pPr marL="342900" indent="-342900">
              <a:buFont typeface="Arial" panose="020B0604020202020204" pitchFamily="34" charset="0"/>
              <a:buChar char="•"/>
            </a:pPr>
            <a:r>
              <a:rPr lang="en-US" sz="2400" dirty="0" smtClean="0">
                <a:solidFill>
                  <a:srgbClr val="FF51BA"/>
                </a:solidFill>
              </a:rPr>
              <a:t>Exploring </a:t>
            </a:r>
            <a:r>
              <a:rPr lang="en-US" sz="2400" dirty="0">
                <a:solidFill>
                  <a:srgbClr val="FF51BA"/>
                </a:solidFill>
              </a:rPr>
              <a:t>policy and legislative options </a:t>
            </a:r>
            <a:r>
              <a:rPr lang="en-US" sz="2400" dirty="0"/>
              <a:t>to address social determinants of health </a:t>
            </a:r>
          </a:p>
        </p:txBody>
      </p:sp>
    </p:spTree>
    <p:extLst>
      <p:ext uri="{BB962C8B-B14F-4D97-AF65-F5344CB8AC3E}">
        <p14:creationId xmlns:p14="http://schemas.microsoft.com/office/powerpoint/2010/main" val="15138989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4">
      <a:dk1>
        <a:srgbClr val="7029EC"/>
      </a:dk1>
      <a:lt1>
        <a:srgbClr val="FFFFFF"/>
      </a:lt1>
      <a:dk2>
        <a:srgbClr val="0F1934"/>
      </a:dk2>
      <a:lt2>
        <a:srgbClr val="E7E6E6"/>
      </a:lt2>
      <a:accent1>
        <a:srgbClr val="7028EC"/>
      </a:accent1>
      <a:accent2>
        <a:srgbClr val="6178FF"/>
      </a:accent2>
      <a:accent3>
        <a:srgbClr val="5B3CB2"/>
      </a:accent3>
      <a:accent4>
        <a:srgbClr val="AFBCFF"/>
      </a:accent4>
      <a:accent5>
        <a:srgbClr val="FF5B6F"/>
      </a:accent5>
      <a:accent6>
        <a:srgbClr val="6179FF"/>
      </a:accent6>
      <a:hlink>
        <a:srgbClr val="5B3BB2"/>
      </a:hlink>
      <a:folHlink>
        <a:srgbClr val="92929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 Copy.potx" id="{0C1C391C-EBD0-4921-8D3C-E2B191BAD9DF}" vid="{7D8FB827-6191-417C-943B-F02640FB6337}"/>
    </a:ext>
  </a:extLst>
</a:theme>
</file>

<file path=ppt/theme/theme2.xml><?xml version="1.0" encoding="utf-8"?>
<a:theme xmlns:a="http://schemas.openxmlformats.org/drawingml/2006/main" name="Light Background">
  <a:themeElements>
    <a:clrScheme name="PPT_TempLight_NoSymbol 1">
      <a:dk1>
        <a:srgbClr val="262626"/>
      </a:dk1>
      <a:lt1>
        <a:srgbClr val="804E9B"/>
      </a:lt1>
      <a:dk2>
        <a:srgbClr val="C6EBB9"/>
      </a:dk2>
      <a:lt2>
        <a:srgbClr val="412A53"/>
      </a:lt2>
      <a:accent1>
        <a:srgbClr val="B0E39D"/>
      </a:accent1>
      <a:accent2>
        <a:srgbClr val="FFAF57"/>
      </a:accent2>
      <a:accent3>
        <a:srgbClr val="C0B2CB"/>
      </a:accent3>
      <a:accent4>
        <a:srgbClr val="1F1F1F"/>
      </a:accent4>
      <a:accent5>
        <a:srgbClr val="D4EFCC"/>
      </a:accent5>
      <a:accent6>
        <a:srgbClr val="E79E4E"/>
      </a:accent6>
      <a:hlink>
        <a:srgbClr val="33AAE1"/>
      </a:hlink>
      <a:folHlink>
        <a:srgbClr val="F256B2"/>
      </a:folHlink>
    </a:clrScheme>
    <a:fontScheme name="PPT_TempLight_NoSymbol">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genda-Medium" pitchFamily="-64" charset="0"/>
            <a:ea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genda-Medium" pitchFamily="-64" charset="0"/>
            <a:ea typeface="ＭＳ Ｐゴシック" pitchFamily="-64" charset="-128"/>
          </a:defRPr>
        </a:defPPr>
      </a:lstStyle>
    </a:lnDef>
    <a:txDef>
      <a:spPr>
        <a:noFill/>
      </a:spPr>
      <a:bodyPr wrap="none" rtlCol="0">
        <a:spAutoFit/>
      </a:bodyPr>
      <a:lstStyle>
        <a:defPPr>
          <a:defRPr sz="2000" dirty="0" smtClean="0">
            <a:solidFill>
              <a:srgbClr val="4F1567"/>
            </a:solidFill>
          </a:defRPr>
        </a:defPPr>
      </a:lstStyle>
    </a:txDef>
  </a:objectDefaults>
  <a:extraClrSchemeLst>
    <a:extraClrScheme>
      <a:clrScheme name="PPT_TempLight_NoSymbol 1">
        <a:dk1>
          <a:srgbClr val="262626"/>
        </a:dk1>
        <a:lt1>
          <a:srgbClr val="804E9B"/>
        </a:lt1>
        <a:dk2>
          <a:srgbClr val="C6EBB9"/>
        </a:dk2>
        <a:lt2>
          <a:srgbClr val="412A53"/>
        </a:lt2>
        <a:accent1>
          <a:srgbClr val="B0E39D"/>
        </a:accent1>
        <a:accent2>
          <a:srgbClr val="FFAF57"/>
        </a:accent2>
        <a:accent3>
          <a:srgbClr val="C0B2CB"/>
        </a:accent3>
        <a:accent4>
          <a:srgbClr val="1F1F1F"/>
        </a:accent4>
        <a:accent5>
          <a:srgbClr val="D4EFCC"/>
        </a:accent5>
        <a:accent6>
          <a:srgbClr val="E79E4E"/>
        </a:accent6>
        <a:hlink>
          <a:srgbClr val="33AAE1"/>
        </a:hlink>
        <a:folHlink>
          <a:srgbClr val="F256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lank.potx" id="{2F5D16A6-743A-4B69-A35C-589B70A142F8}" vid="{A55F9850-E699-4017-8CFF-C7BE81F2A267}"/>
    </a:ext>
  </a:extLst>
</a:theme>
</file>

<file path=ppt/theme/theme3.xml><?xml version="1.0" encoding="utf-8"?>
<a:theme xmlns:a="http://schemas.openxmlformats.org/drawingml/2006/main" name="1_Office Theme">
  <a:themeElements>
    <a:clrScheme name="Custom 1">
      <a:dk1>
        <a:srgbClr val="FFFFFF"/>
      </a:dk1>
      <a:lt1>
        <a:sysClr val="window" lastClr="FFFFFF"/>
      </a:lt1>
      <a:dk2>
        <a:srgbClr val="FFFFFF"/>
      </a:dk2>
      <a:lt2>
        <a:srgbClr val="E7E6E6"/>
      </a:lt2>
      <a:accent1>
        <a:srgbClr val="5B3DB2"/>
      </a:accent1>
      <a:accent2>
        <a:srgbClr val="6179FF"/>
      </a:accent2>
      <a:accent3>
        <a:srgbClr val="B0BCFF"/>
      </a:accent3>
      <a:accent4>
        <a:srgbClr val="FFC000"/>
      </a:accent4>
      <a:accent5>
        <a:srgbClr val="FF52BA"/>
      </a:accent5>
      <a:accent6>
        <a:srgbClr val="00ACA0"/>
      </a:accent6>
      <a:hlink>
        <a:srgbClr val="FF5C70"/>
      </a:hlink>
      <a:folHlink>
        <a:srgbClr val="954F72"/>
      </a:folHlink>
    </a:clrScheme>
    <a:fontScheme name="Custom 1">
      <a:majorFont>
        <a:latin typeface="Graphik Black"/>
        <a:ea typeface=""/>
        <a:cs typeface=""/>
      </a:majorFont>
      <a:minorFont>
        <a:latin typeface="Graphik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1">
      <a:dk1>
        <a:srgbClr val="FFFFFF"/>
      </a:dk1>
      <a:lt1>
        <a:sysClr val="window" lastClr="FFFFFF"/>
      </a:lt1>
      <a:dk2>
        <a:srgbClr val="FFFFFF"/>
      </a:dk2>
      <a:lt2>
        <a:srgbClr val="E7E6E6"/>
      </a:lt2>
      <a:accent1>
        <a:srgbClr val="5B3DB2"/>
      </a:accent1>
      <a:accent2>
        <a:srgbClr val="6179FF"/>
      </a:accent2>
      <a:accent3>
        <a:srgbClr val="B0BCFF"/>
      </a:accent3>
      <a:accent4>
        <a:srgbClr val="FFC000"/>
      </a:accent4>
      <a:accent5>
        <a:srgbClr val="FF52BA"/>
      </a:accent5>
      <a:accent6>
        <a:srgbClr val="00ACA0"/>
      </a:accent6>
      <a:hlink>
        <a:srgbClr val="FF5C70"/>
      </a:hlink>
      <a:folHlink>
        <a:srgbClr val="954F72"/>
      </a:folHlink>
    </a:clrScheme>
    <a:fontScheme name="Custom 1">
      <a:majorFont>
        <a:latin typeface="Graphik Black"/>
        <a:ea typeface=""/>
        <a:cs typeface=""/>
      </a:majorFont>
      <a:minorFont>
        <a:latin typeface="Graphik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Custom 1">
      <a:dk1>
        <a:srgbClr val="FFFFFF"/>
      </a:dk1>
      <a:lt1>
        <a:sysClr val="window" lastClr="FFFFFF"/>
      </a:lt1>
      <a:dk2>
        <a:srgbClr val="FFFFFF"/>
      </a:dk2>
      <a:lt2>
        <a:srgbClr val="E7E6E6"/>
      </a:lt2>
      <a:accent1>
        <a:srgbClr val="5B3DB2"/>
      </a:accent1>
      <a:accent2>
        <a:srgbClr val="6179FF"/>
      </a:accent2>
      <a:accent3>
        <a:srgbClr val="B0BCFF"/>
      </a:accent3>
      <a:accent4>
        <a:srgbClr val="FFC000"/>
      </a:accent4>
      <a:accent5>
        <a:srgbClr val="FF52BA"/>
      </a:accent5>
      <a:accent6>
        <a:srgbClr val="00ACA0"/>
      </a:accent6>
      <a:hlink>
        <a:srgbClr val="FF5C70"/>
      </a:hlink>
      <a:folHlink>
        <a:srgbClr val="954F72"/>
      </a:folHlink>
    </a:clrScheme>
    <a:fontScheme name="Custom 1">
      <a:majorFont>
        <a:latin typeface="Graphik Black"/>
        <a:ea typeface=""/>
        <a:cs typeface=""/>
      </a:majorFont>
      <a:minorFont>
        <a:latin typeface="Graphik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2727</TotalTime>
  <Words>381</Words>
  <Application>Microsoft Office PowerPoint</Application>
  <PresentationFormat>Widescreen</PresentationFormat>
  <Paragraphs>46</Paragraphs>
  <Slides>11</Slides>
  <Notes>6</Notes>
  <HiddenSlides>0</HiddenSlides>
  <MMClips>2</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11</vt:i4>
      </vt:variant>
    </vt:vector>
  </HeadingPairs>
  <TitlesOfParts>
    <vt:vector size="30" baseType="lpstr">
      <vt:lpstr>ＭＳ Ｐゴシック</vt:lpstr>
      <vt:lpstr>Agenda-Medium</vt:lpstr>
      <vt:lpstr>Arial</vt:lpstr>
      <vt:lpstr>Arial Black</vt:lpstr>
      <vt:lpstr>Avenir Book</vt:lpstr>
      <vt:lpstr>Calibri</vt:lpstr>
      <vt:lpstr>Courier New</vt:lpstr>
      <vt:lpstr>Georgia</vt:lpstr>
      <vt:lpstr>Graphik</vt:lpstr>
      <vt:lpstr>Graphik Black</vt:lpstr>
      <vt:lpstr>Graphik Bold</vt:lpstr>
      <vt:lpstr>Graphik Regular</vt:lpstr>
      <vt:lpstr>Trebuchet MS</vt:lpstr>
      <vt:lpstr>Zapf Dingbats-Bet</vt:lpstr>
      <vt:lpstr>Office Theme</vt:lpstr>
      <vt:lpstr>Light Background</vt:lpstr>
      <vt:lpstr>1_Office Theme</vt:lpstr>
      <vt:lpstr>2_Office Theme</vt:lpstr>
      <vt:lpstr>3_Office Theme</vt:lpstr>
      <vt:lpstr>Healthy Moms. Strong Babies.</vt:lpstr>
      <vt:lpstr>We Are Celebrating 80 Years!</vt:lpstr>
      <vt:lpstr>PowerPoint Presentation</vt:lpstr>
      <vt:lpstr>PowerPoint Presentation</vt:lpstr>
      <vt:lpstr>PowerPoint Presentation</vt:lpstr>
      <vt:lpstr>New York CONCENTRATES On Four INTERVENTIONS:</vt:lpstr>
      <vt:lpstr>PowerPoint Presentation</vt:lpstr>
      <vt:lpstr>PowerPoint Presentation</vt:lpstr>
      <vt:lpstr>PowerPoint Presentation</vt:lpstr>
      <vt:lpstr>PowerPoint Presentation</vt:lpstr>
      <vt:lpstr>We Won’t Stop!</vt:lpstr>
    </vt:vector>
  </TitlesOfParts>
  <Company>March of Dimes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Talk Maternal and Child Health</dc:title>
  <dc:creator>Mitchell, Kathryn</dc:creator>
  <cp:lastModifiedBy>Mitchell, Kathryn</cp:lastModifiedBy>
  <cp:revision>38</cp:revision>
  <cp:lastPrinted>2017-11-16T20:34:49Z</cp:lastPrinted>
  <dcterms:created xsi:type="dcterms:W3CDTF">2018-03-15T13:18:59Z</dcterms:created>
  <dcterms:modified xsi:type="dcterms:W3CDTF">2018-06-04T15:59:12Z</dcterms:modified>
</cp:coreProperties>
</file>